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5" r:id="rId3"/>
    <p:sldId id="256" r:id="rId4"/>
    <p:sldId id="28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3" r:id="rId16"/>
    <p:sldId id="271" r:id="rId17"/>
    <p:sldId id="272" r:id="rId18"/>
    <p:sldId id="273" r:id="rId19"/>
    <p:sldId id="284" r:id="rId20"/>
    <p:sldId id="275" r:id="rId21"/>
    <p:sldId id="277" r:id="rId22"/>
    <p:sldId id="290" r:id="rId23"/>
    <p:sldId id="291" r:id="rId24"/>
    <p:sldId id="278" r:id="rId25"/>
    <p:sldId id="292" r:id="rId26"/>
    <p:sldId id="295" r:id="rId27"/>
    <p:sldId id="294" r:id="rId28"/>
    <p:sldId id="293" r:id="rId29"/>
    <p:sldId id="279" r:id="rId30"/>
    <p:sldId id="280" r:id="rId31"/>
    <p:sldId id="281" r:id="rId32"/>
    <p:sldId id="289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1EFA600-4802-42F2-84E7-57357B20E746}">
          <p14:sldIdLst>
            <p14:sldId id="286"/>
            <p14:sldId id="285"/>
            <p14:sldId id="256"/>
            <p14:sldId id="288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83"/>
            <p14:sldId id="271"/>
            <p14:sldId id="272"/>
            <p14:sldId id="273"/>
            <p14:sldId id="284"/>
            <p14:sldId id="275"/>
            <p14:sldId id="277"/>
            <p14:sldId id="290"/>
            <p14:sldId id="291"/>
            <p14:sldId id="278"/>
            <p14:sldId id="292"/>
            <p14:sldId id="295"/>
            <p14:sldId id="294"/>
            <p14:sldId id="293"/>
            <p14:sldId id="279"/>
            <p14:sldId id="280"/>
            <p14:sldId id="281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DA6013-8A1B-4419-9666-0E25A0EFE235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04358F-9482-41F8-9F7D-15E4379BEDC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u="sng" dirty="0"/>
            <a:t>Pour les analyses/</a:t>
          </a:r>
          <a:r>
            <a:rPr lang="fr-FR" u="sng" dirty="0" err="1"/>
            <a:t>debug</a:t>
          </a:r>
          <a:r>
            <a:rPr lang="fr-FR" u="sng" dirty="0"/>
            <a:t> : </a:t>
          </a:r>
          <a:r>
            <a:rPr lang="fr-FR" dirty="0"/>
            <a:t>Les évènements qui ont emmené à un bug nous permettent de mieux comprendre ce bug.</a:t>
          </a:r>
          <a:endParaRPr lang="en-US" dirty="0"/>
        </a:p>
      </dgm:t>
    </dgm:pt>
    <dgm:pt modelId="{5D7F110F-F3FD-4B28-B925-8F8688684839}" type="parTrans" cxnId="{A876064C-8776-479C-B45C-F6E1F07CD959}">
      <dgm:prSet/>
      <dgm:spPr/>
      <dgm:t>
        <a:bodyPr/>
        <a:lstStyle/>
        <a:p>
          <a:endParaRPr lang="en-US"/>
        </a:p>
      </dgm:t>
    </dgm:pt>
    <dgm:pt modelId="{D01A989D-A729-4AD7-8B1E-F1EB09BD5F52}" type="sibTrans" cxnId="{A876064C-8776-479C-B45C-F6E1F07CD959}">
      <dgm:prSet/>
      <dgm:spPr/>
      <dgm:t>
        <a:bodyPr/>
        <a:lstStyle/>
        <a:p>
          <a:endParaRPr lang="en-US"/>
        </a:p>
      </dgm:t>
    </dgm:pt>
    <dgm:pt modelId="{1B1C4711-9BD7-4213-B060-E7A73DAA29E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u="sng" dirty="0"/>
            <a:t>Reprise de données :</a:t>
          </a:r>
          <a:r>
            <a:rPr lang="fr-FR" dirty="0"/>
            <a:t> En cas de panne </a:t>
          </a:r>
          <a:r>
            <a:rPr lang="fr-FR" dirty="0" err="1"/>
            <a:t>c-a-d</a:t>
          </a:r>
          <a:r>
            <a:rPr lang="fr-FR" dirty="0"/>
            <a:t> revenir dans l’état précédent la panne. (Ce que l'on a vu en base de données sur les pannes</a:t>
          </a:r>
          <a:endParaRPr lang="en-US" dirty="0"/>
        </a:p>
      </dgm:t>
    </dgm:pt>
    <dgm:pt modelId="{EA03448F-B8C8-412C-832B-92925631676A}" type="parTrans" cxnId="{1BF284B4-0074-4A75-AC94-AA42A08D4A44}">
      <dgm:prSet/>
      <dgm:spPr/>
      <dgm:t>
        <a:bodyPr/>
        <a:lstStyle/>
        <a:p>
          <a:endParaRPr lang="en-US"/>
        </a:p>
      </dgm:t>
    </dgm:pt>
    <dgm:pt modelId="{37127C49-EA9B-4C52-BECA-431D8066AA29}" type="sibTrans" cxnId="{1BF284B4-0074-4A75-AC94-AA42A08D4A44}">
      <dgm:prSet/>
      <dgm:spPr/>
      <dgm:t>
        <a:bodyPr/>
        <a:lstStyle/>
        <a:p>
          <a:endParaRPr lang="en-US"/>
        </a:p>
      </dgm:t>
    </dgm:pt>
    <dgm:pt modelId="{B997DF24-AD1A-4508-9A12-9DCCD273C780}" type="pres">
      <dgm:prSet presAssocID="{B0DA6013-8A1B-4419-9666-0E25A0EFE235}" presName="root" presStyleCnt="0">
        <dgm:presLayoutVars>
          <dgm:dir/>
          <dgm:resizeHandles val="exact"/>
        </dgm:presLayoutVars>
      </dgm:prSet>
      <dgm:spPr/>
    </dgm:pt>
    <dgm:pt modelId="{E5A02AE4-F2BC-4752-9A96-62E7110C5E98}" type="pres">
      <dgm:prSet presAssocID="{CB04358F-9482-41F8-9F7D-15E4379BEDC4}" presName="compNode" presStyleCnt="0"/>
      <dgm:spPr/>
    </dgm:pt>
    <dgm:pt modelId="{8ED75CC2-0DAE-428D-A15C-A8A429387B9B}" type="pres">
      <dgm:prSet presAssocID="{CB04358F-9482-41F8-9F7D-15E4379BED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6C85ABD-849F-45AF-9F13-D8B2E5142E59}" type="pres">
      <dgm:prSet presAssocID="{CB04358F-9482-41F8-9F7D-15E4379BEDC4}" presName="spaceRect" presStyleCnt="0"/>
      <dgm:spPr/>
    </dgm:pt>
    <dgm:pt modelId="{350D202A-E5A5-4125-92CB-8A3F97047DDF}" type="pres">
      <dgm:prSet presAssocID="{CB04358F-9482-41F8-9F7D-15E4379BEDC4}" presName="textRect" presStyleLbl="revTx" presStyleIdx="0" presStyleCnt="2">
        <dgm:presLayoutVars>
          <dgm:chMax val="1"/>
          <dgm:chPref val="1"/>
        </dgm:presLayoutVars>
      </dgm:prSet>
      <dgm:spPr/>
    </dgm:pt>
    <dgm:pt modelId="{3C40A144-362F-46E5-B34F-AD9203208232}" type="pres">
      <dgm:prSet presAssocID="{D01A989D-A729-4AD7-8B1E-F1EB09BD5F52}" presName="sibTrans" presStyleCnt="0"/>
      <dgm:spPr/>
    </dgm:pt>
    <dgm:pt modelId="{4EDE4A81-8FF3-43F1-A859-3A64F344A250}" type="pres">
      <dgm:prSet presAssocID="{1B1C4711-9BD7-4213-B060-E7A73DAA29E3}" presName="compNode" presStyleCnt="0"/>
      <dgm:spPr/>
    </dgm:pt>
    <dgm:pt modelId="{5FCDBCB4-90E5-44AE-BC68-7AF1B73BBA6C}" type="pres">
      <dgm:prSet presAssocID="{1B1C4711-9BD7-4213-B060-E7A73DAA29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358EC7-1FB4-4083-98FB-C837B904F7C8}" type="pres">
      <dgm:prSet presAssocID="{1B1C4711-9BD7-4213-B060-E7A73DAA29E3}" presName="spaceRect" presStyleCnt="0"/>
      <dgm:spPr/>
    </dgm:pt>
    <dgm:pt modelId="{804AAEEF-B402-4F8B-8466-141B2544F5A2}" type="pres">
      <dgm:prSet presAssocID="{1B1C4711-9BD7-4213-B060-E7A73DAA29E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76064C-8776-479C-B45C-F6E1F07CD959}" srcId="{B0DA6013-8A1B-4419-9666-0E25A0EFE235}" destId="{CB04358F-9482-41F8-9F7D-15E4379BEDC4}" srcOrd="0" destOrd="0" parTransId="{5D7F110F-F3FD-4B28-B925-8F8688684839}" sibTransId="{D01A989D-A729-4AD7-8B1E-F1EB09BD5F52}"/>
    <dgm:cxn modelId="{37E7E553-0FDA-4872-B187-1196826C87C4}" type="presOf" srcId="{1B1C4711-9BD7-4213-B060-E7A73DAA29E3}" destId="{804AAEEF-B402-4F8B-8466-141B2544F5A2}" srcOrd="0" destOrd="0" presId="urn:microsoft.com/office/officeart/2018/2/layout/IconLabelList"/>
    <dgm:cxn modelId="{DADD88AA-9587-4B70-B870-93CCBC333335}" type="presOf" srcId="{B0DA6013-8A1B-4419-9666-0E25A0EFE235}" destId="{B997DF24-AD1A-4508-9A12-9DCCD273C780}" srcOrd="0" destOrd="0" presId="urn:microsoft.com/office/officeart/2018/2/layout/IconLabelList"/>
    <dgm:cxn modelId="{1BF284B4-0074-4A75-AC94-AA42A08D4A44}" srcId="{B0DA6013-8A1B-4419-9666-0E25A0EFE235}" destId="{1B1C4711-9BD7-4213-B060-E7A73DAA29E3}" srcOrd="1" destOrd="0" parTransId="{EA03448F-B8C8-412C-832B-92925631676A}" sibTransId="{37127C49-EA9B-4C52-BECA-431D8066AA29}"/>
    <dgm:cxn modelId="{1764C6F2-56E0-48A8-9C6D-BD06291C9927}" type="presOf" srcId="{CB04358F-9482-41F8-9F7D-15E4379BEDC4}" destId="{350D202A-E5A5-4125-92CB-8A3F97047DDF}" srcOrd="0" destOrd="0" presId="urn:microsoft.com/office/officeart/2018/2/layout/IconLabelList"/>
    <dgm:cxn modelId="{C6C09BD0-34E8-4A75-9F8D-1F3CE35AFB02}" type="presParOf" srcId="{B997DF24-AD1A-4508-9A12-9DCCD273C780}" destId="{E5A02AE4-F2BC-4752-9A96-62E7110C5E98}" srcOrd="0" destOrd="0" presId="urn:microsoft.com/office/officeart/2018/2/layout/IconLabelList"/>
    <dgm:cxn modelId="{6823F2B9-8CFA-46D2-B87B-1170135ED1F9}" type="presParOf" srcId="{E5A02AE4-F2BC-4752-9A96-62E7110C5E98}" destId="{8ED75CC2-0DAE-428D-A15C-A8A429387B9B}" srcOrd="0" destOrd="0" presId="urn:microsoft.com/office/officeart/2018/2/layout/IconLabelList"/>
    <dgm:cxn modelId="{DD1E877C-CB00-4266-896D-6390C14EE756}" type="presParOf" srcId="{E5A02AE4-F2BC-4752-9A96-62E7110C5E98}" destId="{C6C85ABD-849F-45AF-9F13-D8B2E5142E59}" srcOrd="1" destOrd="0" presId="urn:microsoft.com/office/officeart/2018/2/layout/IconLabelList"/>
    <dgm:cxn modelId="{07DB3F94-540C-4208-AD42-60FD5183DB8E}" type="presParOf" srcId="{E5A02AE4-F2BC-4752-9A96-62E7110C5E98}" destId="{350D202A-E5A5-4125-92CB-8A3F97047DDF}" srcOrd="2" destOrd="0" presId="urn:microsoft.com/office/officeart/2018/2/layout/IconLabelList"/>
    <dgm:cxn modelId="{D7B0AAA6-5205-4C70-8E19-2EA217F81E48}" type="presParOf" srcId="{B997DF24-AD1A-4508-9A12-9DCCD273C780}" destId="{3C40A144-362F-46E5-B34F-AD9203208232}" srcOrd="1" destOrd="0" presId="urn:microsoft.com/office/officeart/2018/2/layout/IconLabelList"/>
    <dgm:cxn modelId="{3906D9FF-380B-4A7D-9DC6-B501BC5CB784}" type="presParOf" srcId="{B997DF24-AD1A-4508-9A12-9DCCD273C780}" destId="{4EDE4A81-8FF3-43F1-A859-3A64F344A250}" srcOrd="2" destOrd="0" presId="urn:microsoft.com/office/officeart/2018/2/layout/IconLabelList"/>
    <dgm:cxn modelId="{5D742138-C3AE-48E9-865F-BDF52B9F4D26}" type="presParOf" srcId="{4EDE4A81-8FF3-43F1-A859-3A64F344A250}" destId="{5FCDBCB4-90E5-44AE-BC68-7AF1B73BBA6C}" srcOrd="0" destOrd="0" presId="urn:microsoft.com/office/officeart/2018/2/layout/IconLabelList"/>
    <dgm:cxn modelId="{BE5155B6-5C33-4815-ACED-DFB21A77F648}" type="presParOf" srcId="{4EDE4A81-8FF3-43F1-A859-3A64F344A250}" destId="{98358EC7-1FB4-4083-98FB-C837B904F7C8}" srcOrd="1" destOrd="0" presId="urn:microsoft.com/office/officeart/2018/2/layout/IconLabelList"/>
    <dgm:cxn modelId="{4EA837D8-044A-48ED-9D71-DB1C29731641}" type="presParOf" srcId="{4EDE4A81-8FF3-43F1-A859-3A64F344A250}" destId="{804AAEEF-B402-4F8B-8466-141B2544F5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AF64EC-7785-4DE1-ADFB-3DF1A36CFD6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9082140-77C8-47E8-A66A-A7A032C47538}">
      <dgm:prSet/>
      <dgm:spPr/>
      <dgm:t>
        <a:bodyPr/>
        <a:lstStyle/>
        <a:p>
          <a:pPr>
            <a:defRPr cap="all"/>
          </a:pPr>
          <a:r>
            <a:rPr lang="fr-FR"/>
            <a:t>Mise à l’échelle de manière indépendante</a:t>
          </a:r>
          <a:endParaRPr lang="en-US"/>
        </a:p>
      </dgm:t>
    </dgm:pt>
    <dgm:pt modelId="{010BE138-C2C8-4196-A247-731D87324555}" type="parTrans" cxnId="{01BA756A-EBAD-4308-A038-6D1D50D6E4D3}">
      <dgm:prSet/>
      <dgm:spPr/>
      <dgm:t>
        <a:bodyPr/>
        <a:lstStyle/>
        <a:p>
          <a:endParaRPr lang="en-US"/>
        </a:p>
      </dgm:t>
    </dgm:pt>
    <dgm:pt modelId="{03088DFF-7CA7-4F0F-9750-1609193D5412}" type="sibTrans" cxnId="{01BA756A-EBAD-4308-A038-6D1D50D6E4D3}">
      <dgm:prSet/>
      <dgm:spPr/>
      <dgm:t>
        <a:bodyPr/>
        <a:lstStyle/>
        <a:p>
          <a:endParaRPr lang="en-US"/>
        </a:p>
      </dgm:t>
    </dgm:pt>
    <dgm:pt modelId="{1665A34D-DA79-4817-A04D-29F7D092F2DE}">
      <dgm:prSet/>
      <dgm:spPr/>
      <dgm:t>
        <a:bodyPr/>
        <a:lstStyle/>
        <a:p>
          <a:pPr>
            <a:defRPr cap="all"/>
          </a:pPr>
          <a:r>
            <a:rPr lang="fr-FR"/>
            <a:t>Sécurité </a:t>
          </a:r>
          <a:endParaRPr lang="en-US"/>
        </a:p>
      </dgm:t>
    </dgm:pt>
    <dgm:pt modelId="{DC88D840-27C9-43E0-8109-0915C19E10EA}" type="parTrans" cxnId="{3ADF04FD-B465-4BC8-84B5-9898665F17B1}">
      <dgm:prSet/>
      <dgm:spPr/>
      <dgm:t>
        <a:bodyPr/>
        <a:lstStyle/>
        <a:p>
          <a:endParaRPr lang="en-US"/>
        </a:p>
      </dgm:t>
    </dgm:pt>
    <dgm:pt modelId="{5499CE01-3201-4439-BB6B-F7EF62F6C815}" type="sibTrans" cxnId="{3ADF04FD-B465-4BC8-84B5-9898665F17B1}">
      <dgm:prSet/>
      <dgm:spPr/>
      <dgm:t>
        <a:bodyPr/>
        <a:lstStyle/>
        <a:p>
          <a:endParaRPr lang="en-US"/>
        </a:p>
      </dgm:t>
    </dgm:pt>
    <dgm:pt modelId="{CF6D3AAD-C663-4D2F-B676-AE5F4040065F}">
      <dgm:prSet/>
      <dgm:spPr/>
      <dgm:t>
        <a:bodyPr/>
        <a:lstStyle/>
        <a:p>
          <a:pPr>
            <a:defRPr cap="all"/>
          </a:pPr>
          <a:r>
            <a:rPr lang="fr-FR"/>
            <a:t>Séparation des problèmes </a:t>
          </a:r>
          <a:endParaRPr lang="en-US"/>
        </a:p>
      </dgm:t>
    </dgm:pt>
    <dgm:pt modelId="{2E369370-5336-474A-A49A-98E628C6884B}" type="parTrans" cxnId="{C2C1388A-305E-42BC-A18F-DB72D5EBD7E5}">
      <dgm:prSet/>
      <dgm:spPr/>
      <dgm:t>
        <a:bodyPr/>
        <a:lstStyle/>
        <a:p>
          <a:endParaRPr lang="en-US"/>
        </a:p>
      </dgm:t>
    </dgm:pt>
    <dgm:pt modelId="{0D41278A-BCB0-42AB-B634-35888500DE25}" type="sibTrans" cxnId="{C2C1388A-305E-42BC-A18F-DB72D5EBD7E5}">
      <dgm:prSet/>
      <dgm:spPr/>
      <dgm:t>
        <a:bodyPr/>
        <a:lstStyle/>
        <a:p>
          <a:endParaRPr lang="en-US"/>
        </a:p>
      </dgm:t>
    </dgm:pt>
    <dgm:pt modelId="{EB31C1E0-B633-42E8-9608-46A935ADE586}">
      <dgm:prSet/>
      <dgm:spPr/>
      <dgm:t>
        <a:bodyPr/>
        <a:lstStyle/>
        <a:p>
          <a:pPr>
            <a:defRPr cap="all"/>
          </a:pPr>
          <a:r>
            <a:rPr lang="fr-FR"/>
            <a:t>Requêtes simplifiées</a:t>
          </a:r>
          <a:endParaRPr lang="en-US"/>
        </a:p>
      </dgm:t>
    </dgm:pt>
    <dgm:pt modelId="{BD0A9ACC-5DC7-4287-A9C9-F6534071D703}" type="parTrans" cxnId="{3255E9FE-5D46-4954-AABF-F12C10575338}">
      <dgm:prSet/>
      <dgm:spPr/>
      <dgm:t>
        <a:bodyPr/>
        <a:lstStyle/>
        <a:p>
          <a:endParaRPr lang="en-US"/>
        </a:p>
      </dgm:t>
    </dgm:pt>
    <dgm:pt modelId="{A38BED9B-8DB7-4CF5-B08C-8EAB8C80BAF2}" type="sibTrans" cxnId="{3255E9FE-5D46-4954-AABF-F12C10575338}">
      <dgm:prSet/>
      <dgm:spPr/>
      <dgm:t>
        <a:bodyPr/>
        <a:lstStyle/>
        <a:p>
          <a:endParaRPr lang="en-US"/>
        </a:p>
      </dgm:t>
    </dgm:pt>
    <dgm:pt modelId="{6E78B2E6-0BC3-4261-9887-D6AD74AF785C}">
      <dgm:prSet/>
      <dgm:spPr/>
      <dgm:t>
        <a:bodyPr/>
        <a:lstStyle/>
        <a:p>
          <a:pPr>
            <a:defRPr cap="all"/>
          </a:pPr>
          <a:r>
            <a:rPr lang="fr-FR"/>
            <a:t>Schémas de données optimisés</a:t>
          </a:r>
          <a:endParaRPr lang="en-US"/>
        </a:p>
      </dgm:t>
    </dgm:pt>
    <dgm:pt modelId="{DA23FF16-68AA-4745-B7E1-040EBC7D769F}" type="parTrans" cxnId="{42C3FC18-E14C-445F-8320-1B0CACAA7520}">
      <dgm:prSet/>
      <dgm:spPr/>
      <dgm:t>
        <a:bodyPr/>
        <a:lstStyle/>
        <a:p>
          <a:endParaRPr lang="en-US"/>
        </a:p>
      </dgm:t>
    </dgm:pt>
    <dgm:pt modelId="{B1DF501D-7A3F-43FF-97CA-3DBACE1B7DE7}" type="sibTrans" cxnId="{42C3FC18-E14C-445F-8320-1B0CACAA7520}">
      <dgm:prSet/>
      <dgm:spPr/>
      <dgm:t>
        <a:bodyPr/>
        <a:lstStyle/>
        <a:p>
          <a:endParaRPr lang="en-US"/>
        </a:p>
      </dgm:t>
    </dgm:pt>
    <dgm:pt modelId="{2CBC61AB-7435-4801-BFFA-B9577E55A92B}" type="pres">
      <dgm:prSet presAssocID="{06AF64EC-7785-4DE1-ADFB-3DF1A36CFD65}" presName="root" presStyleCnt="0">
        <dgm:presLayoutVars>
          <dgm:dir/>
          <dgm:resizeHandles val="exact"/>
        </dgm:presLayoutVars>
      </dgm:prSet>
      <dgm:spPr/>
    </dgm:pt>
    <dgm:pt modelId="{846AC08E-78DF-426C-9926-56DA32AD1039}" type="pres">
      <dgm:prSet presAssocID="{79082140-77C8-47E8-A66A-A7A032C47538}" presName="compNode" presStyleCnt="0"/>
      <dgm:spPr/>
    </dgm:pt>
    <dgm:pt modelId="{92F4F163-C59F-47A7-86BC-BE89DFC9FAA5}" type="pres">
      <dgm:prSet presAssocID="{79082140-77C8-47E8-A66A-A7A032C47538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EAC0C32-7324-4444-BA5C-FE93CBB49385}" type="pres">
      <dgm:prSet presAssocID="{79082140-77C8-47E8-A66A-A7A032C4753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CAD4D8B-6A1C-4015-AD73-841ED0B60E0D}" type="pres">
      <dgm:prSet presAssocID="{79082140-77C8-47E8-A66A-A7A032C47538}" presName="spaceRect" presStyleCnt="0"/>
      <dgm:spPr/>
    </dgm:pt>
    <dgm:pt modelId="{5E8903CA-97F1-4A80-9490-2129A9AA3A62}" type="pres">
      <dgm:prSet presAssocID="{79082140-77C8-47E8-A66A-A7A032C47538}" presName="textRect" presStyleLbl="revTx" presStyleIdx="0" presStyleCnt="5">
        <dgm:presLayoutVars>
          <dgm:chMax val="1"/>
          <dgm:chPref val="1"/>
        </dgm:presLayoutVars>
      </dgm:prSet>
      <dgm:spPr/>
    </dgm:pt>
    <dgm:pt modelId="{B5A1D1BA-B42B-4309-8E13-2BCCA7F373E6}" type="pres">
      <dgm:prSet presAssocID="{03088DFF-7CA7-4F0F-9750-1609193D5412}" presName="sibTrans" presStyleCnt="0"/>
      <dgm:spPr/>
    </dgm:pt>
    <dgm:pt modelId="{C890C662-952B-4246-B7A1-4AA0C21B972F}" type="pres">
      <dgm:prSet presAssocID="{1665A34D-DA79-4817-A04D-29F7D092F2DE}" presName="compNode" presStyleCnt="0"/>
      <dgm:spPr/>
    </dgm:pt>
    <dgm:pt modelId="{5F5B4238-9185-4C7B-BD0F-560410862DF5}" type="pres">
      <dgm:prSet presAssocID="{1665A34D-DA79-4817-A04D-29F7D092F2DE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97EF46C-4D78-4E5D-80BB-0D1713864269}" type="pres">
      <dgm:prSet presAssocID="{1665A34D-DA79-4817-A04D-29F7D092F2D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0B45FB3-5DFE-4079-B9DF-A097DAC2251B}" type="pres">
      <dgm:prSet presAssocID="{1665A34D-DA79-4817-A04D-29F7D092F2DE}" presName="spaceRect" presStyleCnt="0"/>
      <dgm:spPr/>
    </dgm:pt>
    <dgm:pt modelId="{8C095386-3707-4422-BD90-AAE43D72FB7B}" type="pres">
      <dgm:prSet presAssocID="{1665A34D-DA79-4817-A04D-29F7D092F2DE}" presName="textRect" presStyleLbl="revTx" presStyleIdx="1" presStyleCnt="5">
        <dgm:presLayoutVars>
          <dgm:chMax val="1"/>
          <dgm:chPref val="1"/>
        </dgm:presLayoutVars>
      </dgm:prSet>
      <dgm:spPr/>
    </dgm:pt>
    <dgm:pt modelId="{088B2DB8-8679-4989-B1E0-0EDD6B996A36}" type="pres">
      <dgm:prSet presAssocID="{5499CE01-3201-4439-BB6B-F7EF62F6C815}" presName="sibTrans" presStyleCnt="0"/>
      <dgm:spPr/>
    </dgm:pt>
    <dgm:pt modelId="{B101C290-BB71-4320-81D5-8EB0A0300674}" type="pres">
      <dgm:prSet presAssocID="{CF6D3AAD-C663-4D2F-B676-AE5F4040065F}" presName="compNode" presStyleCnt="0"/>
      <dgm:spPr/>
    </dgm:pt>
    <dgm:pt modelId="{60F8BBFD-22A2-4FD7-A816-083C021FEB1B}" type="pres">
      <dgm:prSet presAssocID="{CF6D3AAD-C663-4D2F-B676-AE5F4040065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20E1A01-4C12-4EDF-8DAC-887A8E7372DC}" type="pres">
      <dgm:prSet presAssocID="{CF6D3AAD-C663-4D2F-B676-AE5F404006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6A53AB1-E821-4376-9EDA-F0ED9EB6DC2B}" type="pres">
      <dgm:prSet presAssocID="{CF6D3AAD-C663-4D2F-B676-AE5F4040065F}" presName="spaceRect" presStyleCnt="0"/>
      <dgm:spPr/>
    </dgm:pt>
    <dgm:pt modelId="{9A5097B6-185E-427D-8FE4-56C33C8B17E4}" type="pres">
      <dgm:prSet presAssocID="{CF6D3AAD-C663-4D2F-B676-AE5F4040065F}" presName="textRect" presStyleLbl="revTx" presStyleIdx="2" presStyleCnt="5">
        <dgm:presLayoutVars>
          <dgm:chMax val="1"/>
          <dgm:chPref val="1"/>
        </dgm:presLayoutVars>
      </dgm:prSet>
      <dgm:spPr/>
    </dgm:pt>
    <dgm:pt modelId="{282DF48C-1ADF-4300-BEFC-0912CBF48ACF}" type="pres">
      <dgm:prSet presAssocID="{0D41278A-BCB0-42AB-B634-35888500DE25}" presName="sibTrans" presStyleCnt="0"/>
      <dgm:spPr/>
    </dgm:pt>
    <dgm:pt modelId="{0626F11C-46B1-4721-9F30-6E9E414A571C}" type="pres">
      <dgm:prSet presAssocID="{EB31C1E0-B633-42E8-9608-46A935ADE586}" presName="compNode" presStyleCnt="0"/>
      <dgm:spPr/>
    </dgm:pt>
    <dgm:pt modelId="{73C0297F-5D0A-489B-825E-C86D4BB0D442}" type="pres">
      <dgm:prSet presAssocID="{EB31C1E0-B633-42E8-9608-46A935ADE586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3CF3145-6115-4677-B386-31B22F01A3FC}" type="pres">
      <dgm:prSet presAssocID="{EB31C1E0-B633-42E8-9608-46A935ADE58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9E1F529B-8D0D-4649-95FA-029CEADE55D4}" type="pres">
      <dgm:prSet presAssocID="{EB31C1E0-B633-42E8-9608-46A935ADE586}" presName="spaceRect" presStyleCnt="0"/>
      <dgm:spPr/>
    </dgm:pt>
    <dgm:pt modelId="{C1640F85-0A55-49DA-836A-AD38072F25C3}" type="pres">
      <dgm:prSet presAssocID="{EB31C1E0-B633-42E8-9608-46A935ADE586}" presName="textRect" presStyleLbl="revTx" presStyleIdx="3" presStyleCnt="5">
        <dgm:presLayoutVars>
          <dgm:chMax val="1"/>
          <dgm:chPref val="1"/>
        </dgm:presLayoutVars>
      </dgm:prSet>
      <dgm:spPr/>
    </dgm:pt>
    <dgm:pt modelId="{56F5E4B6-E671-4935-811C-F678AFA0D878}" type="pres">
      <dgm:prSet presAssocID="{A38BED9B-8DB7-4CF5-B08C-8EAB8C80BAF2}" presName="sibTrans" presStyleCnt="0"/>
      <dgm:spPr/>
    </dgm:pt>
    <dgm:pt modelId="{03D486F1-A549-428A-9BA4-FF024D75F9F0}" type="pres">
      <dgm:prSet presAssocID="{6E78B2E6-0BC3-4261-9887-D6AD74AF785C}" presName="compNode" presStyleCnt="0"/>
      <dgm:spPr/>
    </dgm:pt>
    <dgm:pt modelId="{1BABFA36-1D2D-4B15-873A-DFD27A49CF9A}" type="pres">
      <dgm:prSet presAssocID="{6E78B2E6-0BC3-4261-9887-D6AD74AF785C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806664B-A845-4F06-B58F-D24C65A73A0E}" type="pres">
      <dgm:prSet presAssocID="{6E78B2E6-0BC3-4261-9887-D6AD74AF78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587A8D96-F3C2-459D-B788-212B4E80B557}" type="pres">
      <dgm:prSet presAssocID="{6E78B2E6-0BC3-4261-9887-D6AD74AF785C}" presName="spaceRect" presStyleCnt="0"/>
      <dgm:spPr/>
    </dgm:pt>
    <dgm:pt modelId="{FC440435-AFA5-4BC2-956D-1C4C54F142B1}" type="pres">
      <dgm:prSet presAssocID="{6E78B2E6-0BC3-4261-9887-D6AD74AF785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2C3FC18-E14C-445F-8320-1B0CACAA7520}" srcId="{06AF64EC-7785-4DE1-ADFB-3DF1A36CFD65}" destId="{6E78B2E6-0BC3-4261-9887-D6AD74AF785C}" srcOrd="4" destOrd="0" parTransId="{DA23FF16-68AA-4745-B7E1-040EBC7D769F}" sibTransId="{B1DF501D-7A3F-43FF-97CA-3DBACE1B7DE7}"/>
    <dgm:cxn modelId="{F96AEE31-EB2A-48AA-AF5E-8CE438DF9705}" type="presOf" srcId="{1665A34D-DA79-4817-A04D-29F7D092F2DE}" destId="{8C095386-3707-4422-BD90-AAE43D72FB7B}" srcOrd="0" destOrd="0" presId="urn:microsoft.com/office/officeart/2018/5/layout/IconLeafLabelList"/>
    <dgm:cxn modelId="{FA3CA664-C829-4BD7-9629-915804C4B9EC}" type="presOf" srcId="{06AF64EC-7785-4DE1-ADFB-3DF1A36CFD65}" destId="{2CBC61AB-7435-4801-BFFA-B9577E55A92B}" srcOrd="0" destOrd="0" presId="urn:microsoft.com/office/officeart/2018/5/layout/IconLeafLabelList"/>
    <dgm:cxn modelId="{01BA756A-EBAD-4308-A038-6D1D50D6E4D3}" srcId="{06AF64EC-7785-4DE1-ADFB-3DF1A36CFD65}" destId="{79082140-77C8-47E8-A66A-A7A032C47538}" srcOrd="0" destOrd="0" parTransId="{010BE138-C2C8-4196-A247-731D87324555}" sibTransId="{03088DFF-7CA7-4F0F-9750-1609193D5412}"/>
    <dgm:cxn modelId="{C2C1388A-305E-42BC-A18F-DB72D5EBD7E5}" srcId="{06AF64EC-7785-4DE1-ADFB-3DF1A36CFD65}" destId="{CF6D3AAD-C663-4D2F-B676-AE5F4040065F}" srcOrd="2" destOrd="0" parTransId="{2E369370-5336-474A-A49A-98E628C6884B}" sibTransId="{0D41278A-BCB0-42AB-B634-35888500DE25}"/>
    <dgm:cxn modelId="{DDC193D3-62F0-4B59-9414-743433680117}" type="presOf" srcId="{79082140-77C8-47E8-A66A-A7A032C47538}" destId="{5E8903CA-97F1-4A80-9490-2129A9AA3A62}" srcOrd="0" destOrd="0" presId="urn:microsoft.com/office/officeart/2018/5/layout/IconLeafLabelList"/>
    <dgm:cxn modelId="{9C6434DA-788C-4073-9513-13EA7F81E5F2}" type="presOf" srcId="{EB31C1E0-B633-42E8-9608-46A935ADE586}" destId="{C1640F85-0A55-49DA-836A-AD38072F25C3}" srcOrd="0" destOrd="0" presId="urn:microsoft.com/office/officeart/2018/5/layout/IconLeafLabelList"/>
    <dgm:cxn modelId="{6C68B7E4-D83C-4B73-B6DA-CF18857D0A2C}" type="presOf" srcId="{CF6D3AAD-C663-4D2F-B676-AE5F4040065F}" destId="{9A5097B6-185E-427D-8FE4-56C33C8B17E4}" srcOrd="0" destOrd="0" presId="urn:microsoft.com/office/officeart/2018/5/layout/IconLeafLabelList"/>
    <dgm:cxn modelId="{83416FFA-7B01-4F56-92ED-9F28ED2CB055}" type="presOf" srcId="{6E78B2E6-0BC3-4261-9887-D6AD74AF785C}" destId="{FC440435-AFA5-4BC2-956D-1C4C54F142B1}" srcOrd="0" destOrd="0" presId="urn:microsoft.com/office/officeart/2018/5/layout/IconLeafLabelList"/>
    <dgm:cxn modelId="{3ADF04FD-B465-4BC8-84B5-9898665F17B1}" srcId="{06AF64EC-7785-4DE1-ADFB-3DF1A36CFD65}" destId="{1665A34D-DA79-4817-A04D-29F7D092F2DE}" srcOrd="1" destOrd="0" parTransId="{DC88D840-27C9-43E0-8109-0915C19E10EA}" sibTransId="{5499CE01-3201-4439-BB6B-F7EF62F6C815}"/>
    <dgm:cxn modelId="{3255E9FE-5D46-4954-AABF-F12C10575338}" srcId="{06AF64EC-7785-4DE1-ADFB-3DF1A36CFD65}" destId="{EB31C1E0-B633-42E8-9608-46A935ADE586}" srcOrd="3" destOrd="0" parTransId="{BD0A9ACC-5DC7-4287-A9C9-F6534071D703}" sibTransId="{A38BED9B-8DB7-4CF5-B08C-8EAB8C80BAF2}"/>
    <dgm:cxn modelId="{C2D05FFC-6CE4-4597-A5A7-600618BBFEF4}" type="presParOf" srcId="{2CBC61AB-7435-4801-BFFA-B9577E55A92B}" destId="{846AC08E-78DF-426C-9926-56DA32AD1039}" srcOrd="0" destOrd="0" presId="urn:microsoft.com/office/officeart/2018/5/layout/IconLeafLabelList"/>
    <dgm:cxn modelId="{AC607233-72F6-44BB-9EC1-08A99AEFC815}" type="presParOf" srcId="{846AC08E-78DF-426C-9926-56DA32AD1039}" destId="{92F4F163-C59F-47A7-86BC-BE89DFC9FAA5}" srcOrd="0" destOrd="0" presId="urn:microsoft.com/office/officeart/2018/5/layout/IconLeafLabelList"/>
    <dgm:cxn modelId="{67D14A38-F975-4093-80D8-EB41658A9709}" type="presParOf" srcId="{846AC08E-78DF-426C-9926-56DA32AD1039}" destId="{AEAC0C32-7324-4444-BA5C-FE93CBB49385}" srcOrd="1" destOrd="0" presId="urn:microsoft.com/office/officeart/2018/5/layout/IconLeafLabelList"/>
    <dgm:cxn modelId="{6AEA9425-1CA8-4561-A257-7FE94094A080}" type="presParOf" srcId="{846AC08E-78DF-426C-9926-56DA32AD1039}" destId="{FCAD4D8B-6A1C-4015-AD73-841ED0B60E0D}" srcOrd="2" destOrd="0" presId="urn:microsoft.com/office/officeart/2018/5/layout/IconLeafLabelList"/>
    <dgm:cxn modelId="{500629EA-4C40-4490-85EA-89654EF48A90}" type="presParOf" srcId="{846AC08E-78DF-426C-9926-56DA32AD1039}" destId="{5E8903CA-97F1-4A80-9490-2129A9AA3A62}" srcOrd="3" destOrd="0" presId="urn:microsoft.com/office/officeart/2018/5/layout/IconLeafLabelList"/>
    <dgm:cxn modelId="{4F99B991-D4E8-4B2B-98CE-179C3C26879B}" type="presParOf" srcId="{2CBC61AB-7435-4801-BFFA-B9577E55A92B}" destId="{B5A1D1BA-B42B-4309-8E13-2BCCA7F373E6}" srcOrd="1" destOrd="0" presId="urn:microsoft.com/office/officeart/2018/5/layout/IconLeafLabelList"/>
    <dgm:cxn modelId="{F82C16A0-86F0-4535-94F0-3050529A7A6B}" type="presParOf" srcId="{2CBC61AB-7435-4801-BFFA-B9577E55A92B}" destId="{C890C662-952B-4246-B7A1-4AA0C21B972F}" srcOrd="2" destOrd="0" presId="urn:microsoft.com/office/officeart/2018/5/layout/IconLeafLabelList"/>
    <dgm:cxn modelId="{ABB38965-7653-4A10-ACF3-F499815FB3E1}" type="presParOf" srcId="{C890C662-952B-4246-B7A1-4AA0C21B972F}" destId="{5F5B4238-9185-4C7B-BD0F-560410862DF5}" srcOrd="0" destOrd="0" presId="urn:microsoft.com/office/officeart/2018/5/layout/IconLeafLabelList"/>
    <dgm:cxn modelId="{8133F363-3686-4885-955F-A974525C9093}" type="presParOf" srcId="{C890C662-952B-4246-B7A1-4AA0C21B972F}" destId="{697EF46C-4D78-4E5D-80BB-0D1713864269}" srcOrd="1" destOrd="0" presId="urn:microsoft.com/office/officeart/2018/5/layout/IconLeafLabelList"/>
    <dgm:cxn modelId="{89234BAC-8622-4837-AD0D-32ED18027068}" type="presParOf" srcId="{C890C662-952B-4246-B7A1-4AA0C21B972F}" destId="{F0B45FB3-5DFE-4079-B9DF-A097DAC2251B}" srcOrd="2" destOrd="0" presId="urn:microsoft.com/office/officeart/2018/5/layout/IconLeafLabelList"/>
    <dgm:cxn modelId="{461B9D02-012A-486C-B228-605F75315F70}" type="presParOf" srcId="{C890C662-952B-4246-B7A1-4AA0C21B972F}" destId="{8C095386-3707-4422-BD90-AAE43D72FB7B}" srcOrd="3" destOrd="0" presId="urn:microsoft.com/office/officeart/2018/5/layout/IconLeafLabelList"/>
    <dgm:cxn modelId="{7C5CE451-CF6D-4F8E-9BA6-18B8182BB18C}" type="presParOf" srcId="{2CBC61AB-7435-4801-BFFA-B9577E55A92B}" destId="{088B2DB8-8679-4989-B1E0-0EDD6B996A36}" srcOrd="3" destOrd="0" presId="urn:microsoft.com/office/officeart/2018/5/layout/IconLeafLabelList"/>
    <dgm:cxn modelId="{FFE7B1FE-4F21-4B53-9510-5B99074E3248}" type="presParOf" srcId="{2CBC61AB-7435-4801-BFFA-B9577E55A92B}" destId="{B101C290-BB71-4320-81D5-8EB0A0300674}" srcOrd="4" destOrd="0" presId="urn:microsoft.com/office/officeart/2018/5/layout/IconLeafLabelList"/>
    <dgm:cxn modelId="{B6F95919-5FCE-43FC-8BC7-320878EEEDA7}" type="presParOf" srcId="{B101C290-BB71-4320-81D5-8EB0A0300674}" destId="{60F8BBFD-22A2-4FD7-A816-083C021FEB1B}" srcOrd="0" destOrd="0" presId="urn:microsoft.com/office/officeart/2018/5/layout/IconLeafLabelList"/>
    <dgm:cxn modelId="{0BBB4FFF-A40D-4A0E-93AC-EE09553213F6}" type="presParOf" srcId="{B101C290-BB71-4320-81D5-8EB0A0300674}" destId="{920E1A01-4C12-4EDF-8DAC-887A8E7372DC}" srcOrd="1" destOrd="0" presId="urn:microsoft.com/office/officeart/2018/5/layout/IconLeafLabelList"/>
    <dgm:cxn modelId="{056B04BC-C6AA-415C-8686-E46C80336C3D}" type="presParOf" srcId="{B101C290-BB71-4320-81D5-8EB0A0300674}" destId="{56A53AB1-E821-4376-9EDA-F0ED9EB6DC2B}" srcOrd="2" destOrd="0" presId="urn:microsoft.com/office/officeart/2018/5/layout/IconLeafLabelList"/>
    <dgm:cxn modelId="{472C22B2-8E6B-41D3-B43A-46F0FF965EB2}" type="presParOf" srcId="{B101C290-BB71-4320-81D5-8EB0A0300674}" destId="{9A5097B6-185E-427D-8FE4-56C33C8B17E4}" srcOrd="3" destOrd="0" presId="urn:microsoft.com/office/officeart/2018/5/layout/IconLeafLabelList"/>
    <dgm:cxn modelId="{0B22CD51-0A24-4998-9245-34DBC0569457}" type="presParOf" srcId="{2CBC61AB-7435-4801-BFFA-B9577E55A92B}" destId="{282DF48C-1ADF-4300-BEFC-0912CBF48ACF}" srcOrd="5" destOrd="0" presId="urn:microsoft.com/office/officeart/2018/5/layout/IconLeafLabelList"/>
    <dgm:cxn modelId="{F08FC860-DA20-4FD1-B5BA-D05F4F4BC6B6}" type="presParOf" srcId="{2CBC61AB-7435-4801-BFFA-B9577E55A92B}" destId="{0626F11C-46B1-4721-9F30-6E9E414A571C}" srcOrd="6" destOrd="0" presId="urn:microsoft.com/office/officeart/2018/5/layout/IconLeafLabelList"/>
    <dgm:cxn modelId="{484DD1DA-77C0-4F25-BC4A-92EA9668C63C}" type="presParOf" srcId="{0626F11C-46B1-4721-9F30-6E9E414A571C}" destId="{73C0297F-5D0A-489B-825E-C86D4BB0D442}" srcOrd="0" destOrd="0" presId="urn:microsoft.com/office/officeart/2018/5/layout/IconLeafLabelList"/>
    <dgm:cxn modelId="{8F3F15F7-58F0-4FA3-9937-2DC9AE8F48FB}" type="presParOf" srcId="{0626F11C-46B1-4721-9F30-6E9E414A571C}" destId="{43CF3145-6115-4677-B386-31B22F01A3FC}" srcOrd="1" destOrd="0" presId="urn:microsoft.com/office/officeart/2018/5/layout/IconLeafLabelList"/>
    <dgm:cxn modelId="{972F1005-B6E7-4349-935A-58D5C124B040}" type="presParOf" srcId="{0626F11C-46B1-4721-9F30-6E9E414A571C}" destId="{9E1F529B-8D0D-4649-95FA-029CEADE55D4}" srcOrd="2" destOrd="0" presId="urn:microsoft.com/office/officeart/2018/5/layout/IconLeafLabelList"/>
    <dgm:cxn modelId="{A4268064-14EA-429C-89E9-942D899189DA}" type="presParOf" srcId="{0626F11C-46B1-4721-9F30-6E9E414A571C}" destId="{C1640F85-0A55-49DA-836A-AD38072F25C3}" srcOrd="3" destOrd="0" presId="urn:microsoft.com/office/officeart/2018/5/layout/IconLeafLabelList"/>
    <dgm:cxn modelId="{A77C3A45-7A6E-4A39-A899-91FEDA6B8299}" type="presParOf" srcId="{2CBC61AB-7435-4801-BFFA-B9577E55A92B}" destId="{56F5E4B6-E671-4935-811C-F678AFA0D878}" srcOrd="7" destOrd="0" presId="urn:microsoft.com/office/officeart/2018/5/layout/IconLeafLabelList"/>
    <dgm:cxn modelId="{4B3C6580-720C-4C50-97A5-CEE7B1A4F365}" type="presParOf" srcId="{2CBC61AB-7435-4801-BFFA-B9577E55A92B}" destId="{03D486F1-A549-428A-9BA4-FF024D75F9F0}" srcOrd="8" destOrd="0" presId="urn:microsoft.com/office/officeart/2018/5/layout/IconLeafLabelList"/>
    <dgm:cxn modelId="{EBBC6FFE-954D-47A1-9463-D921949DED7F}" type="presParOf" srcId="{03D486F1-A549-428A-9BA4-FF024D75F9F0}" destId="{1BABFA36-1D2D-4B15-873A-DFD27A49CF9A}" srcOrd="0" destOrd="0" presId="urn:microsoft.com/office/officeart/2018/5/layout/IconLeafLabelList"/>
    <dgm:cxn modelId="{16E85EDF-2260-4ABA-A6D3-DFB0DA527E70}" type="presParOf" srcId="{03D486F1-A549-428A-9BA4-FF024D75F9F0}" destId="{2806664B-A845-4F06-B58F-D24C65A73A0E}" srcOrd="1" destOrd="0" presId="urn:microsoft.com/office/officeart/2018/5/layout/IconLeafLabelList"/>
    <dgm:cxn modelId="{12CA2DDD-CDED-4AA8-AF64-E2523084D77B}" type="presParOf" srcId="{03D486F1-A549-428A-9BA4-FF024D75F9F0}" destId="{587A8D96-F3C2-459D-B788-212B4E80B557}" srcOrd="2" destOrd="0" presId="urn:microsoft.com/office/officeart/2018/5/layout/IconLeafLabelList"/>
    <dgm:cxn modelId="{6ACBD62C-A6A2-4372-A4CD-393AE8112AA6}" type="presParOf" srcId="{03D486F1-A549-428A-9BA4-FF024D75F9F0}" destId="{FC440435-AFA5-4BC2-956D-1C4C54F142B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2A8410-F8A0-418D-8C22-F5EDD262952B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CB58F9F2-9FD4-4347-AFF8-28563F9B9097}">
      <dgm:prSet/>
      <dgm:spPr/>
      <dgm:t>
        <a:bodyPr/>
        <a:lstStyle/>
        <a:p>
          <a:pPr>
            <a:defRPr cap="all"/>
          </a:pPr>
          <a:r>
            <a:rPr lang="fr-FR"/>
            <a:t>Complexité </a:t>
          </a:r>
          <a:endParaRPr lang="en-US"/>
        </a:p>
      </dgm:t>
    </dgm:pt>
    <dgm:pt modelId="{4C456241-DBE0-466F-BABC-4F2603579D5A}" type="parTrans" cxnId="{B99436AC-1CF8-4669-9F4C-36F7AFB6BA71}">
      <dgm:prSet/>
      <dgm:spPr/>
      <dgm:t>
        <a:bodyPr/>
        <a:lstStyle/>
        <a:p>
          <a:endParaRPr lang="en-US"/>
        </a:p>
      </dgm:t>
    </dgm:pt>
    <dgm:pt modelId="{B7B1BEC1-0202-4D07-BD10-8AC67CA18C38}" type="sibTrans" cxnId="{B99436AC-1CF8-4669-9F4C-36F7AFB6BA71}">
      <dgm:prSet/>
      <dgm:spPr/>
      <dgm:t>
        <a:bodyPr/>
        <a:lstStyle/>
        <a:p>
          <a:endParaRPr lang="en-US"/>
        </a:p>
      </dgm:t>
    </dgm:pt>
    <dgm:pt modelId="{E2092F24-BA75-4F30-8712-3F73650711A1}">
      <dgm:prSet/>
      <dgm:spPr/>
      <dgm:t>
        <a:bodyPr/>
        <a:lstStyle/>
        <a:p>
          <a:pPr>
            <a:defRPr cap="all"/>
          </a:pPr>
          <a:r>
            <a:rPr lang="fr-FR"/>
            <a:t>Messagerie </a:t>
          </a:r>
          <a:endParaRPr lang="en-US"/>
        </a:p>
      </dgm:t>
    </dgm:pt>
    <dgm:pt modelId="{22256EE1-9668-4871-99EC-638F41D17559}" type="parTrans" cxnId="{FA3A225D-F81C-4A7F-BA6B-C9F7F13B6017}">
      <dgm:prSet/>
      <dgm:spPr/>
      <dgm:t>
        <a:bodyPr/>
        <a:lstStyle/>
        <a:p>
          <a:endParaRPr lang="en-US"/>
        </a:p>
      </dgm:t>
    </dgm:pt>
    <dgm:pt modelId="{3E2037C9-2C1E-4F2C-8BD5-751D23DD1A03}" type="sibTrans" cxnId="{FA3A225D-F81C-4A7F-BA6B-C9F7F13B6017}">
      <dgm:prSet/>
      <dgm:spPr/>
      <dgm:t>
        <a:bodyPr/>
        <a:lstStyle/>
        <a:p>
          <a:endParaRPr lang="en-US"/>
        </a:p>
      </dgm:t>
    </dgm:pt>
    <dgm:pt modelId="{F305B06E-400F-4193-86FA-534FD0091F12}">
      <dgm:prSet/>
      <dgm:spPr/>
      <dgm:t>
        <a:bodyPr/>
        <a:lstStyle/>
        <a:p>
          <a:pPr>
            <a:defRPr cap="all"/>
          </a:pPr>
          <a:r>
            <a:rPr lang="fr-FR"/>
            <a:t>Cohérence finale </a:t>
          </a:r>
          <a:endParaRPr lang="en-US"/>
        </a:p>
      </dgm:t>
    </dgm:pt>
    <dgm:pt modelId="{DE61C8D8-19C1-4306-BDAD-3D7FEA21393E}" type="parTrans" cxnId="{84392173-CB3C-4F21-8B23-61256CA44E68}">
      <dgm:prSet/>
      <dgm:spPr/>
      <dgm:t>
        <a:bodyPr/>
        <a:lstStyle/>
        <a:p>
          <a:endParaRPr lang="en-US"/>
        </a:p>
      </dgm:t>
    </dgm:pt>
    <dgm:pt modelId="{B3969656-9138-46F7-8745-7FB685D0F4A2}" type="sibTrans" cxnId="{84392173-CB3C-4F21-8B23-61256CA44E68}">
      <dgm:prSet/>
      <dgm:spPr/>
      <dgm:t>
        <a:bodyPr/>
        <a:lstStyle/>
        <a:p>
          <a:endParaRPr lang="en-US"/>
        </a:p>
      </dgm:t>
    </dgm:pt>
    <dgm:pt modelId="{22445B56-A5E7-4172-9922-3909ACD5E64A}" type="pres">
      <dgm:prSet presAssocID="{C12A8410-F8A0-418D-8C22-F5EDD262952B}" presName="root" presStyleCnt="0">
        <dgm:presLayoutVars>
          <dgm:dir/>
          <dgm:resizeHandles val="exact"/>
        </dgm:presLayoutVars>
      </dgm:prSet>
      <dgm:spPr/>
    </dgm:pt>
    <dgm:pt modelId="{549642BC-CAD1-43CA-AADE-6CCDD8569138}" type="pres">
      <dgm:prSet presAssocID="{CB58F9F2-9FD4-4347-AFF8-28563F9B9097}" presName="compNode" presStyleCnt="0"/>
      <dgm:spPr/>
    </dgm:pt>
    <dgm:pt modelId="{84609F0A-56E2-43CE-95E2-D32051D9E899}" type="pres">
      <dgm:prSet presAssocID="{CB58F9F2-9FD4-4347-AFF8-28563F9B9097}" presName="iconBgRect" presStyleLbl="bgShp" presStyleIdx="0" presStyleCnt="3"/>
      <dgm:spPr/>
    </dgm:pt>
    <dgm:pt modelId="{9D9DDED7-F004-4637-8397-FF9F54B8FD8C}" type="pres">
      <dgm:prSet presAssocID="{CB58F9F2-9FD4-4347-AFF8-28563F9B9097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/>
    </dgm:pt>
    <dgm:pt modelId="{65C35708-4FBB-4A00-8F24-4A6D3F5AE61F}" type="pres">
      <dgm:prSet presAssocID="{CB58F9F2-9FD4-4347-AFF8-28563F9B9097}" presName="spaceRect" presStyleCnt="0"/>
      <dgm:spPr/>
    </dgm:pt>
    <dgm:pt modelId="{E8F2E4B6-2D1A-43AD-9C71-D5FDE448F7C0}" type="pres">
      <dgm:prSet presAssocID="{CB58F9F2-9FD4-4347-AFF8-28563F9B9097}" presName="textRect" presStyleLbl="revTx" presStyleIdx="0" presStyleCnt="3">
        <dgm:presLayoutVars>
          <dgm:chMax val="1"/>
          <dgm:chPref val="1"/>
        </dgm:presLayoutVars>
      </dgm:prSet>
      <dgm:spPr/>
    </dgm:pt>
    <dgm:pt modelId="{219391CF-18D7-46EB-AEE2-39D60600FCEC}" type="pres">
      <dgm:prSet presAssocID="{B7B1BEC1-0202-4D07-BD10-8AC67CA18C38}" presName="sibTrans" presStyleCnt="0"/>
      <dgm:spPr/>
    </dgm:pt>
    <dgm:pt modelId="{320F5E90-CAC5-4B7C-8080-941C599DFD07}" type="pres">
      <dgm:prSet presAssocID="{E2092F24-BA75-4F30-8712-3F73650711A1}" presName="compNode" presStyleCnt="0"/>
      <dgm:spPr/>
    </dgm:pt>
    <dgm:pt modelId="{371FC70E-457E-4473-9D3A-CBAACD023B54}" type="pres">
      <dgm:prSet presAssocID="{E2092F24-BA75-4F30-8712-3F73650711A1}" presName="iconBgRect" presStyleLbl="bgShp" presStyleIdx="1" presStyleCnt="3"/>
      <dgm:spPr/>
    </dgm:pt>
    <dgm:pt modelId="{EEA2E518-4A31-41A6-8B8F-9CAFF1164D74}" type="pres">
      <dgm:prSet presAssocID="{E2092F24-BA75-4F30-8712-3F73650711A1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pe ouverte"/>
        </a:ext>
      </dgm:extLst>
    </dgm:pt>
    <dgm:pt modelId="{F740A86E-FD30-4DBF-9B72-FD14AC7F8228}" type="pres">
      <dgm:prSet presAssocID="{E2092F24-BA75-4F30-8712-3F73650711A1}" presName="spaceRect" presStyleCnt="0"/>
      <dgm:spPr/>
    </dgm:pt>
    <dgm:pt modelId="{14C075C9-A762-4656-8A04-A0B6F65D2516}" type="pres">
      <dgm:prSet presAssocID="{E2092F24-BA75-4F30-8712-3F73650711A1}" presName="textRect" presStyleLbl="revTx" presStyleIdx="1" presStyleCnt="3">
        <dgm:presLayoutVars>
          <dgm:chMax val="1"/>
          <dgm:chPref val="1"/>
        </dgm:presLayoutVars>
      </dgm:prSet>
      <dgm:spPr/>
    </dgm:pt>
    <dgm:pt modelId="{6ACD1FF7-140B-46D0-9F98-830F28AE036C}" type="pres">
      <dgm:prSet presAssocID="{3E2037C9-2C1E-4F2C-8BD5-751D23DD1A03}" presName="sibTrans" presStyleCnt="0"/>
      <dgm:spPr/>
    </dgm:pt>
    <dgm:pt modelId="{D00E02B3-E9A1-486F-AEFA-0EA0BF842975}" type="pres">
      <dgm:prSet presAssocID="{F305B06E-400F-4193-86FA-534FD0091F12}" presName="compNode" presStyleCnt="0"/>
      <dgm:spPr/>
    </dgm:pt>
    <dgm:pt modelId="{29CE7F2C-C097-437E-903C-6B88E35AA2E3}" type="pres">
      <dgm:prSet presAssocID="{F305B06E-400F-4193-86FA-534FD0091F12}" presName="iconBgRect" presStyleLbl="bgShp" presStyleIdx="2" presStyleCnt="3"/>
      <dgm:spPr/>
    </dgm:pt>
    <dgm:pt modelId="{DD8FB930-8FCE-4AE5-8E11-48FD17E48866}" type="pres">
      <dgm:prSet presAssocID="{F305B06E-400F-4193-86FA-534FD0091F12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1A31FF-5C45-44D6-B2AB-E1401557FF9F}" type="pres">
      <dgm:prSet presAssocID="{F305B06E-400F-4193-86FA-534FD0091F12}" presName="spaceRect" presStyleCnt="0"/>
      <dgm:spPr/>
    </dgm:pt>
    <dgm:pt modelId="{3CA83555-B4B3-4F62-B2C1-8F1FEC74B4CD}" type="pres">
      <dgm:prSet presAssocID="{F305B06E-400F-4193-86FA-534FD0091F1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A0A83A-B1C8-4279-8242-1A5D6150A5B8}" type="presOf" srcId="{E2092F24-BA75-4F30-8712-3F73650711A1}" destId="{14C075C9-A762-4656-8A04-A0B6F65D2516}" srcOrd="0" destOrd="0" presId="urn:microsoft.com/office/officeart/2018/5/layout/IconCircleLabelList"/>
    <dgm:cxn modelId="{FA3A225D-F81C-4A7F-BA6B-C9F7F13B6017}" srcId="{C12A8410-F8A0-418D-8C22-F5EDD262952B}" destId="{E2092F24-BA75-4F30-8712-3F73650711A1}" srcOrd="1" destOrd="0" parTransId="{22256EE1-9668-4871-99EC-638F41D17559}" sibTransId="{3E2037C9-2C1E-4F2C-8BD5-751D23DD1A03}"/>
    <dgm:cxn modelId="{84392173-CB3C-4F21-8B23-61256CA44E68}" srcId="{C12A8410-F8A0-418D-8C22-F5EDD262952B}" destId="{F305B06E-400F-4193-86FA-534FD0091F12}" srcOrd="2" destOrd="0" parTransId="{DE61C8D8-19C1-4306-BDAD-3D7FEA21393E}" sibTransId="{B3969656-9138-46F7-8745-7FB685D0F4A2}"/>
    <dgm:cxn modelId="{B99436AC-1CF8-4669-9F4C-36F7AFB6BA71}" srcId="{C12A8410-F8A0-418D-8C22-F5EDD262952B}" destId="{CB58F9F2-9FD4-4347-AFF8-28563F9B9097}" srcOrd="0" destOrd="0" parTransId="{4C456241-DBE0-466F-BABC-4F2603579D5A}" sibTransId="{B7B1BEC1-0202-4D07-BD10-8AC67CA18C38}"/>
    <dgm:cxn modelId="{406304B3-9BF7-42B6-B218-E15EF50B1644}" type="presOf" srcId="{CB58F9F2-9FD4-4347-AFF8-28563F9B9097}" destId="{E8F2E4B6-2D1A-43AD-9C71-D5FDE448F7C0}" srcOrd="0" destOrd="0" presId="urn:microsoft.com/office/officeart/2018/5/layout/IconCircleLabelList"/>
    <dgm:cxn modelId="{65872BF0-21CD-441B-AFA7-E11B5C590E67}" type="presOf" srcId="{F305B06E-400F-4193-86FA-534FD0091F12}" destId="{3CA83555-B4B3-4F62-B2C1-8F1FEC74B4CD}" srcOrd="0" destOrd="0" presId="urn:microsoft.com/office/officeart/2018/5/layout/IconCircleLabelList"/>
    <dgm:cxn modelId="{7BC1D1F3-804F-4AD6-A55A-1276BA7B581E}" type="presOf" srcId="{C12A8410-F8A0-418D-8C22-F5EDD262952B}" destId="{22445B56-A5E7-4172-9922-3909ACD5E64A}" srcOrd="0" destOrd="0" presId="urn:microsoft.com/office/officeart/2018/5/layout/IconCircleLabelList"/>
    <dgm:cxn modelId="{7588BB03-A30B-45A2-95F9-84E9C95FF644}" type="presParOf" srcId="{22445B56-A5E7-4172-9922-3909ACD5E64A}" destId="{549642BC-CAD1-43CA-AADE-6CCDD8569138}" srcOrd="0" destOrd="0" presId="urn:microsoft.com/office/officeart/2018/5/layout/IconCircleLabelList"/>
    <dgm:cxn modelId="{834A7FEC-3B53-4AB3-9B7A-943D52C42E44}" type="presParOf" srcId="{549642BC-CAD1-43CA-AADE-6CCDD8569138}" destId="{84609F0A-56E2-43CE-95E2-D32051D9E899}" srcOrd="0" destOrd="0" presId="urn:microsoft.com/office/officeart/2018/5/layout/IconCircleLabelList"/>
    <dgm:cxn modelId="{9BAC7259-5229-49F5-96D6-CFB1198E059E}" type="presParOf" srcId="{549642BC-CAD1-43CA-AADE-6CCDD8569138}" destId="{9D9DDED7-F004-4637-8397-FF9F54B8FD8C}" srcOrd="1" destOrd="0" presId="urn:microsoft.com/office/officeart/2018/5/layout/IconCircleLabelList"/>
    <dgm:cxn modelId="{2DC2D6F5-1EB4-4F79-825D-727BDF3E9534}" type="presParOf" srcId="{549642BC-CAD1-43CA-AADE-6CCDD8569138}" destId="{65C35708-4FBB-4A00-8F24-4A6D3F5AE61F}" srcOrd="2" destOrd="0" presId="urn:microsoft.com/office/officeart/2018/5/layout/IconCircleLabelList"/>
    <dgm:cxn modelId="{7E069524-5ABD-4EAE-9D9D-2DC58844C4E1}" type="presParOf" srcId="{549642BC-CAD1-43CA-AADE-6CCDD8569138}" destId="{E8F2E4B6-2D1A-43AD-9C71-D5FDE448F7C0}" srcOrd="3" destOrd="0" presId="urn:microsoft.com/office/officeart/2018/5/layout/IconCircleLabelList"/>
    <dgm:cxn modelId="{4E9E53BF-A134-4BBC-B64D-AC4126CED7D9}" type="presParOf" srcId="{22445B56-A5E7-4172-9922-3909ACD5E64A}" destId="{219391CF-18D7-46EB-AEE2-39D60600FCEC}" srcOrd="1" destOrd="0" presId="urn:microsoft.com/office/officeart/2018/5/layout/IconCircleLabelList"/>
    <dgm:cxn modelId="{649FA36B-9865-4A2D-8315-7F66C3BF10A7}" type="presParOf" srcId="{22445B56-A5E7-4172-9922-3909ACD5E64A}" destId="{320F5E90-CAC5-4B7C-8080-941C599DFD07}" srcOrd="2" destOrd="0" presId="urn:microsoft.com/office/officeart/2018/5/layout/IconCircleLabelList"/>
    <dgm:cxn modelId="{C597832C-41B7-40C2-8612-B224DBA5D2F6}" type="presParOf" srcId="{320F5E90-CAC5-4B7C-8080-941C599DFD07}" destId="{371FC70E-457E-4473-9D3A-CBAACD023B54}" srcOrd="0" destOrd="0" presId="urn:microsoft.com/office/officeart/2018/5/layout/IconCircleLabelList"/>
    <dgm:cxn modelId="{03F0B4CB-03BF-4476-8633-7C9CD2569DAD}" type="presParOf" srcId="{320F5E90-CAC5-4B7C-8080-941C599DFD07}" destId="{EEA2E518-4A31-41A6-8B8F-9CAFF1164D74}" srcOrd="1" destOrd="0" presId="urn:microsoft.com/office/officeart/2018/5/layout/IconCircleLabelList"/>
    <dgm:cxn modelId="{CE76423E-8C59-4B58-BA0C-5DC28933E854}" type="presParOf" srcId="{320F5E90-CAC5-4B7C-8080-941C599DFD07}" destId="{F740A86E-FD30-4DBF-9B72-FD14AC7F8228}" srcOrd="2" destOrd="0" presId="urn:microsoft.com/office/officeart/2018/5/layout/IconCircleLabelList"/>
    <dgm:cxn modelId="{7D742C56-568C-400B-A772-9753CE9F1B49}" type="presParOf" srcId="{320F5E90-CAC5-4B7C-8080-941C599DFD07}" destId="{14C075C9-A762-4656-8A04-A0B6F65D2516}" srcOrd="3" destOrd="0" presId="urn:microsoft.com/office/officeart/2018/5/layout/IconCircleLabelList"/>
    <dgm:cxn modelId="{E7F98D00-051C-4A22-BC27-B3C989B329B6}" type="presParOf" srcId="{22445B56-A5E7-4172-9922-3909ACD5E64A}" destId="{6ACD1FF7-140B-46D0-9F98-830F28AE036C}" srcOrd="3" destOrd="0" presId="urn:microsoft.com/office/officeart/2018/5/layout/IconCircleLabelList"/>
    <dgm:cxn modelId="{6CAE78CC-F237-44AA-A3DC-A5ADFECE6871}" type="presParOf" srcId="{22445B56-A5E7-4172-9922-3909ACD5E64A}" destId="{D00E02B3-E9A1-486F-AEFA-0EA0BF842975}" srcOrd="4" destOrd="0" presId="urn:microsoft.com/office/officeart/2018/5/layout/IconCircleLabelList"/>
    <dgm:cxn modelId="{4BAD4989-67A9-40FB-9245-5338C9C6F4E6}" type="presParOf" srcId="{D00E02B3-E9A1-486F-AEFA-0EA0BF842975}" destId="{29CE7F2C-C097-437E-903C-6B88E35AA2E3}" srcOrd="0" destOrd="0" presId="urn:microsoft.com/office/officeart/2018/5/layout/IconCircleLabelList"/>
    <dgm:cxn modelId="{11858270-B266-4A27-B8CB-FC27676E45F4}" type="presParOf" srcId="{D00E02B3-E9A1-486F-AEFA-0EA0BF842975}" destId="{DD8FB930-8FCE-4AE5-8E11-48FD17E48866}" srcOrd="1" destOrd="0" presId="urn:microsoft.com/office/officeart/2018/5/layout/IconCircleLabelList"/>
    <dgm:cxn modelId="{12CF140F-7BFE-4C2B-962D-D9C6BCD4F90F}" type="presParOf" srcId="{D00E02B3-E9A1-486F-AEFA-0EA0BF842975}" destId="{B61A31FF-5C45-44D6-B2AB-E1401557FF9F}" srcOrd="2" destOrd="0" presId="urn:microsoft.com/office/officeart/2018/5/layout/IconCircleLabelList"/>
    <dgm:cxn modelId="{E130CD70-B4FA-4493-B2A5-AA0BF2E60107}" type="presParOf" srcId="{D00E02B3-E9A1-486F-AEFA-0EA0BF842975}" destId="{3CA83555-B4B3-4F62-B2C1-8F1FEC74B4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75CC2-0DAE-428D-A15C-A8A429387B9B}">
      <dsp:nvSpPr>
        <dsp:cNvPr id="0" name=""/>
        <dsp:cNvSpPr/>
      </dsp:nvSpPr>
      <dsp:spPr>
        <a:xfrm>
          <a:off x="1747800" y="47331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D202A-E5A5-4125-92CB-8A3F97047DDF}">
      <dsp:nvSpPr>
        <dsp:cNvPr id="0" name=""/>
        <dsp:cNvSpPr/>
      </dsp:nvSpPr>
      <dsp:spPr>
        <a:xfrm>
          <a:off x="559800" y="288766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u="sng" kern="1200" dirty="0"/>
            <a:t>Pour les analyses/</a:t>
          </a:r>
          <a:r>
            <a:rPr lang="fr-FR" sz="1500" u="sng" kern="1200" dirty="0" err="1"/>
            <a:t>debug</a:t>
          </a:r>
          <a:r>
            <a:rPr lang="fr-FR" sz="1500" u="sng" kern="1200" dirty="0"/>
            <a:t> : </a:t>
          </a:r>
          <a:r>
            <a:rPr lang="fr-FR" sz="1500" kern="1200" dirty="0"/>
            <a:t>Les évènements qui ont emmené à un bug nous permettent de mieux comprendre ce bug.</a:t>
          </a:r>
          <a:endParaRPr lang="en-US" sz="1500" kern="1200" dirty="0"/>
        </a:p>
      </dsp:txBody>
      <dsp:txXfrm>
        <a:off x="559800" y="2887661"/>
        <a:ext cx="4320000" cy="720000"/>
      </dsp:txXfrm>
    </dsp:sp>
    <dsp:sp modelId="{5FCDBCB4-90E5-44AE-BC68-7AF1B73BBA6C}">
      <dsp:nvSpPr>
        <dsp:cNvPr id="0" name=""/>
        <dsp:cNvSpPr/>
      </dsp:nvSpPr>
      <dsp:spPr>
        <a:xfrm>
          <a:off x="6823800" y="47331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AAEEF-B402-4F8B-8466-141B2544F5A2}">
      <dsp:nvSpPr>
        <dsp:cNvPr id="0" name=""/>
        <dsp:cNvSpPr/>
      </dsp:nvSpPr>
      <dsp:spPr>
        <a:xfrm>
          <a:off x="5635800" y="288766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u="sng" kern="1200" dirty="0"/>
            <a:t>Reprise de données :</a:t>
          </a:r>
          <a:r>
            <a:rPr lang="fr-FR" sz="1500" kern="1200" dirty="0"/>
            <a:t> En cas de panne </a:t>
          </a:r>
          <a:r>
            <a:rPr lang="fr-FR" sz="1500" kern="1200" dirty="0" err="1"/>
            <a:t>c-a-d</a:t>
          </a:r>
          <a:r>
            <a:rPr lang="fr-FR" sz="1500" kern="1200" dirty="0"/>
            <a:t> revenir dans l’état précédent la panne. (Ce que l'on a vu en base de données sur les pannes</a:t>
          </a:r>
          <a:endParaRPr lang="en-US" sz="1500" kern="1200" dirty="0"/>
        </a:p>
      </dsp:txBody>
      <dsp:txXfrm>
        <a:off x="5635800" y="2887661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4F163-C59F-47A7-86BC-BE89DFC9FAA5}">
      <dsp:nvSpPr>
        <dsp:cNvPr id="0" name=""/>
        <dsp:cNvSpPr/>
      </dsp:nvSpPr>
      <dsp:spPr>
        <a:xfrm>
          <a:off x="47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C0C32-7324-4444-BA5C-FE93CBB49385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903CA-97F1-4A80-9490-2129A9AA3A62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Mise à l’échelle de manière indépendante</a:t>
          </a:r>
          <a:endParaRPr lang="en-US" sz="1700" kern="1200"/>
        </a:p>
      </dsp:txBody>
      <dsp:txXfrm>
        <a:off x="127800" y="2535669"/>
        <a:ext cx="1800000" cy="720000"/>
      </dsp:txXfrm>
    </dsp:sp>
    <dsp:sp modelId="{5F5B4238-9185-4C7B-BD0F-560410862DF5}">
      <dsp:nvSpPr>
        <dsp:cNvPr id="0" name=""/>
        <dsp:cNvSpPr/>
      </dsp:nvSpPr>
      <dsp:spPr>
        <a:xfrm>
          <a:off x="259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EF46C-4D78-4E5D-80BB-0D1713864269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95386-3707-4422-BD90-AAE43D72FB7B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Sécurité </a:t>
          </a:r>
          <a:endParaRPr lang="en-US" sz="1700" kern="1200"/>
        </a:p>
      </dsp:txBody>
      <dsp:txXfrm>
        <a:off x="2242800" y="2535669"/>
        <a:ext cx="1800000" cy="720000"/>
      </dsp:txXfrm>
    </dsp:sp>
    <dsp:sp modelId="{60F8BBFD-22A2-4FD7-A816-083C021FEB1B}">
      <dsp:nvSpPr>
        <dsp:cNvPr id="0" name=""/>
        <dsp:cNvSpPr/>
      </dsp:nvSpPr>
      <dsp:spPr>
        <a:xfrm>
          <a:off x="470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E1A01-4C12-4EDF-8DAC-887A8E7372DC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097B6-185E-427D-8FE4-56C33C8B17E4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Séparation des problèmes </a:t>
          </a:r>
          <a:endParaRPr lang="en-US" sz="1700" kern="1200"/>
        </a:p>
      </dsp:txBody>
      <dsp:txXfrm>
        <a:off x="4357800" y="2535669"/>
        <a:ext cx="1800000" cy="720000"/>
      </dsp:txXfrm>
    </dsp:sp>
    <dsp:sp modelId="{73C0297F-5D0A-489B-825E-C86D4BB0D442}">
      <dsp:nvSpPr>
        <dsp:cNvPr id="0" name=""/>
        <dsp:cNvSpPr/>
      </dsp:nvSpPr>
      <dsp:spPr>
        <a:xfrm>
          <a:off x="682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F3145-6115-4677-B386-31B22F01A3FC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40F85-0A55-49DA-836A-AD38072F25C3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Requêtes simplifiées</a:t>
          </a:r>
          <a:endParaRPr lang="en-US" sz="1700" kern="1200"/>
        </a:p>
      </dsp:txBody>
      <dsp:txXfrm>
        <a:off x="6472800" y="2535669"/>
        <a:ext cx="1800000" cy="720000"/>
      </dsp:txXfrm>
    </dsp:sp>
    <dsp:sp modelId="{1BABFA36-1D2D-4B15-873A-DFD27A49CF9A}">
      <dsp:nvSpPr>
        <dsp:cNvPr id="0" name=""/>
        <dsp:cNvSpPr/>
      </dsp:nvSpPr>
      <dsp:spPr>
        <a:xfrm>
          <a:off x="893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6664B-A845-4F06-B58F-D24C65A73A0E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40435-AFA5-4BC2-956D-1C4C54F142B1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Schémas de données optimisés</a:t>
          </a:r>
          <a:endParaRPr lang="en-US" sz="1700" kern="1200"/>
        </a:p>
      </dsp:txBody>
      <dsp:txXfrm>
        <a:off x="8587800" y="2535669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09F0A-56E2-43CE-95E2-D32051D9E899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9DDED7-F004-4637-8397-FF9F54B8FD8C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F2E4B6-2D1A-43AD-9C71-D5FDE448F7C0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000" kern="1200"/>
            <a:t>Complexité </a:t>
          </a:r>
          <a:endParaRPr lang="en-US" sz="3000" kern="1200"/>
        </a:p>
      </dsp:txBody>
      <dsp:txXfrm>
        <a:off x="75768" y="3053169"/>
        <a:ext cx="3093750" cy="720000"/>
      </dsp:txXfrm>
    </dsp:sp>
    <dsp:sp modelId="{371FC70E-457E-4473-9D3A-CBAACD023B54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A2E518-4A31-41A6-8B8F-9CAFF1164D74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C075C9-A762-4656-8A04-A0B6F65D2516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000" kern="1200"/>
            <a:t>Messagerie </a:t>
          </a:r>
          <a:endParaRPr lang="en-US" sz="3000" kern="1200"/>
        </a:p>
      </dsp:txBody>
      <dsp:txXfrm>
        <a:off x="3710925" y="3053169"/>
        <a:ext cx="3093750" cy="720000"/>
      </dsp:txXfrm>
    </dsp:sp>
    <dsp:sp modelId="{29CE7F2C-C097-437E-903C-6B88E35AA2E3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8FB930-8FCE-4AE5-8E11-48FD17E48866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A83555-B4B3-4F62-B2C1-8F1FEC74B4CD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000" kern="1200"/>
            <a:t>Cohérence finale </a:t>
          </a:r>
          <a:endParaRPr lang="en-US" sz="30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DE8A0-91A4-4956-883A-C25C32E62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31B76E-F22D-4911-8F01-3A12AFB2D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D5410-8C23-45BB-B13C-7D1409DD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43EBB-ED32-46B4-B6CD-D3C32FFF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1CFFBA-887C-4819-8D0F-B428E9C4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07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AA26B-2BC6-4B50-B567-8CDA6D42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778B30-B7E9-42B3-A33F-4615BC51A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E2161D-589F-43E0-B092-36658DB4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57D028-17EA-4C6D-94CA-9F96BFCB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ED3FE3-FBC4-4338-9F33-FBDD80ED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94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5AB5C3-8646-445C-8C11-C03529DCC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B3B2C7-DC67-4F1B-A39B-BF5A6BA7A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C3A1D-95C0-42FE-8D42-144DD71A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ECB3CE-1D8D-461B-A886-F9FF757F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38D524-C2FA-439B-8EBE-C2EB7B70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42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DF85F-91C0-4590-ADEB-8B936566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C0B5F-6A60-4A2D-9D93-645463FD2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051AE2-6763-469B-B711-8C3A459F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9BAEE5-CD41-4913-B6CB-925536AC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F1E7C-5312-4FAA-8564-F7B6EB63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52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A9100-6112-492D-851E-62B0A9AD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881BA4-86FD-4341-A473-A4763E1DE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BEBFEA-7099-463A-9370-0F68E371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BB8E9A-E68F-4411-8BE3-AEBF6560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E4F3C-ECC1-4928-918A-05C2B797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7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3C2F8-535D-4053-BF92-B6F58C9A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B28F8-5E35-4C76-AFC1-171B90038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44AA15-83F7-4573-ADDA-68D6CFC94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C194F9-3788-4E2A-9E44-458FA530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A96F53-B0E9-403B-A821-A98704C4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AC2587-3756-4006-851D-49B06F92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22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187A9-BDD1-48A6-898F-5DB81F65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0E9BFD-69F9-4857-9D09-7A7223A6B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DA9B80-C4AA-4AFC-B593-555C93F7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35FD26-6C98-465D-8D8D-F7A377099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5F086E-B098-4D80-A6AE-FD2A0821F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5C3874-E1BF-4944-95E9-277D4F80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5E0DA8-8F44-444F-9718-A48B02E0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998DB9-8784-4207-A128-CE7503C2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70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BFFFB-46AA-4112-A288-3FFF99BA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CC8372-F945-400E-81D0-01F627FF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40244E-0133-46B4-932B-0F0835F3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37E61D-6213-4E97-B79F-18371429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57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729EFA-944F-4136-977B-A0DDFBEB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B9A456-FD66-4AA7-B76D-CD6A24F3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397901-B063-4A44-9127-E73BB8AA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16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8F28D-5C47-41F4-9FA7-81950B19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5C335-BF92-4A08-AA79-BD13B923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B3C7F2-3B92-4A74-A3FB-8A0A55F03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DC63F3-335C-4A17-AA0C-64AEBE3F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2D67EB-89A5-49D4-9770-9290EAEC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92C246-E669-467E-92FB-436CC45B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03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25DA7-D901-4CA4-96A6-726A3A6F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65EF72-BE20-4F0E-8109-56FC39D0B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AD8D60-AB5F-4488-902C-E50B00D88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5A05EB-DD98-4CDF-8427-A145656B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F96803-5BBA-45C4-88E9-D2E2ADC6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EADCB5-33A1-42DE-A694-F8264E39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81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C3BF513-62A6-447B-A110-D318DEF6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9DDCDE-68E9-40A6-88C4-C90AF5653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CD4778-2125-4FF1-92C2-B63E4E830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804D9-5BC1-48DA-A2B2-2C098504A9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1918F4-1AE3-4436-89A9-E4AA64236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DAC1BE-418B-48DF-81A9-F2C29D8ED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C0D2-BBB2-4539-A1C9-A30054BA7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74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C7C211-1AE8-4514-92D1-56973834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CQRS &amp; EVENT SOURCING</a:t>
            </a:r>
          </a:p>
        </p:txBody>
      </p:sp>
    </p:spTree>
    <p:extLst>
      <p:ext uri="{BB962C8B-B14F-4D97-AF65-F5344CB8AC3E}">
        <p14:creationId xmlns:p14="http://schemas.microsoft.com/office/powerpoint/2010/main" val="1310116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C340BB-9258-437F-A7D5-979116DB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5800" b="1" u="sng" dirty="0"/>
              <a:t>Event Store :</a:t>
            </a:r>
            <a:endParaRPr lang="fr-FR" sz="5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99102B-1AF7-4FCD-BAD2-9552ADC4D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 dirty="0"/>
              <a:t>L’</a:t>
            </a:r>
            <a:r>
              <a:rPr lang="fr-FR" sz="2000" dirty="0" err="1"/>
              <a:t>event</a:t>
            </a:r>
            <a:r>
              <a:rPr lang="fr-FR" sz="2000" dirty="0"/>
              <a:t> store (ou magasin d’évènements) sert à </a:t>
            </a:r>
            <a:r>
              <a:rPr lang="fr-FR" sz="2000" b="1" dirty="0"/>
              <a:t>stocker l’ensemble des évènements</a:t>
            </a:r>
            <a:r>
              <a:rPr lang="fr-FR" sz="2000" dirty="0"/>
              <a:t> produits par l’application.</a:t>
            </a:r>
          </a:p>
        </p:txBody>
      </p:sp>
    </p:spTree>
    <p:extLst>
      <p:ext uri="{BB962C8B-B14F-4D97-AF65-F5344CB8AC3E}">
        <p14:creationId xmlns:p14="http://schemas.microsoft.com/office/powerpoint/2010/main" val="3392130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711AE-C34B-4CFB-8E8A-3715A00E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 b="1" u="sng"/>
              <a:t>Commande</a:t>
            </a:r>
            <a:endParaRPr lang="fr-FR" sz="40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968520-2D88-4D78-86BE-423811D66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 dirty="0"/>
              <a:t>une commande est une</a:t>
            </a:r>
            <a:r>
              <a:rPr lang="fr-FR" sz="2000" b="1" dirty="0"/>
              <a:t> intention provoquée par l'extérieur </a:t>
            </a:r>
            <a:r>
              <a:rPr lang="fr-FR" sz="2000" dirty="0"/>
              <a:t>(utilisateur/système) sur notre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39661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5CE284-6DD6-4BBE-9B9A-F1E3FB1C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 b="1" u="sng"/>
              <a:t>Système</a:t>
            </a:r>
            <a:endParaRPr lang="fr-FR" sz="40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9751A-5EAD-43FA-8BDD-DCDBB2EAF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/>
              <a:t>L’utilisation du pattern d’event sourcing nous conduit à utiliser une </a:t>
            </a:r>
            <a:r>
              <a:rPr lang="fr-FR" sz="2000" b="1"/>
              <a:t>logique métier.</a:t>
            </a:r>
            <a:r>
              <a:rPr lang="fr-FR" sz="2000"/>
              <a:t> Qui contient les fonctions de </a:t>
            </a:r>
            <a:r>
              <a:rPr lang="fr-FR" sz="2000" b="1"/>
              <a:t>décision </a:t>
            </a:r>
            <a:r>
              <a:rPr lang="fr-FR" sz="2000"/>
              <a:t>et </a:t>
            </a:r>
            <a:r>
              <a:rPr lang="fr-FR" sz="2000" b="1"/>
              <a:t>d'évolution.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889912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D3A12A-13F3-4B1D-AABD-794E99885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Fonction</a:t>
            </a:r>
            <a:r>
              <a:rPr lang="en-US" sz="5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8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décision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B0D470-B06D-49CF-9818-BEB28755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fontAlgn="base">
              <a:buNone/>
            </a:pPr>
            <a:r>
              <a:rPr lang="en-US" sz="2400" kern="1200" dirty="0" err="1">
                <a:latin typeface="+mn-lt"/>
                <a:ea typeface="+mn-ea"/>
                <a:cs typeface="+mn-cs"/>
              </a:rPr>
              <a:t>Lorsque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qu’une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commande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parvient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à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notre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système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celle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-ci active la</a:t>
            </a:r>
            <a:r>
              <a:rPr lang="en-US" sz="2400" b="1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latin typeface="+mn-lt"/>
                <a:ea typeface="+mn-ea"/>
                <a:cs typeface="+mn-cs"/>
              </a:rPr>
              <a:t>fonction</a:t>
            </a:r>
            <a:r>
              <a:rPr lang="en-US" sz="2400" b="1" kern="1200" dirty="0">
                <a:latin typeface="+mn-lt"/>
                <a:ea typeface="+mn-ea"/>
                <a:cs typeface="+mn-cs"/>
              </a:rPr>
              <a:t> de </a:t>
            </a:r>
            <a:r>
              <a:rPr lang="en-US" sz="2400" b="1" kern="1200" dirty="0" err="1">
                <a:latin typeface="+mn-lt"/>
                <a:ea typeface="+mn-ea"/>
                <a:cs typeface="+mn-cs"/>
              </a:rPr>
              <a:t>décision</a:t>
            </a:r>
            <a:r>
              <a:rPr lang="en-US" sz="2400" b="1" kern="1200" dirty="0">
                <a:latin typeface="+mn-lt"/>
                <a:ea typeface="+mn-ea"/>
                <a:cs typeface="+mn-cs"/>
              </a:rPr>
              <a:t>.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439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1D3358-9D4D-4092-87E8-D384E973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 b="1"/>
              <a:t>Qu’est que la fonction de décision ?</a:t>
            </a:r>
            <a:endParaRPr lang="fr-FR" sz="40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7180FAF8-003E-47E4-88E5-115D35AF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 dirty="0"/>
              <a:t>Etat courant + commande reçue liste d’évènement(s). </a:t>
            </a:r>
            <a:endParaRPr lang="fr-FR" sz="2000" dirty="0">
              <a:effectLst/>
            </a:endParaRPr>
          </a:p>
          <a:p>
            <a:r>
              <a:rPr lang="fr-FR" sz="2000" dirty="0"/>
              <a:t>Les évènements sont stockés dans </a:t>
            </a:r>
            <a:r>
              <a:rPr lang="fr-FR" sz="2000" b="1" dirty="0"/>
              <a:t>l’</a:t>
            </a:r>
            <a:r>
              <a:rPr lang="fr-FR" sz="2000" b="1" dirty="0" err="1"/>
              <a:t>event</a:t>
            </a:r>
            <a:r>
              <a:rPr lang="fr-FR" sz="2000" b="1" dirty="0"/>
              <a:t> store</a:t>
            </a:r>
            <a:r>
              <a:rPr lang="fr-FR" sz="2000" dirty="0"/>
              <a:t>.</a:t>
            </a:r>
            <a:endParaRPr lang="fr-FR" sz="2000" dirty="0">
              <a:effectLst/>
            </a:endParaRPr>
          </a:p>
          <a:p>
            <a:r>
              <a:rPr lang="fr-FR" sz="2000" dirty="0"/>
              <a:t>évènement -&gt; </a:t>
            </a:r>
            <a:r>
              <a:rPr lang="fr-FR" sz="2000" b="1" dirty="0"/>
              <a:t>fonction d’évolution.</a:t>
            </a:r>
            <a:r>
              <a:rPr lang="fr-FR" sz="2000" dirty="0"/>
              <a:t> </a:t>
            </a:r>
          </a:p>
          <a:p>
            <a:r>
              <a:rPr lang="fr-FR" sz="2000" dirty="0"/>
              <a:t>Représentation : (State, Command) =&gt; List[Event]</a:t>
            </a:r>
          </a:p>
          <a:p>
            <a:endParaRPr lang="fr-FR" sz="2000" dirty="0">
              <a:effectLst/>
            </a:endParaRPr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8796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D3A12A-13F3-4B1D-AABD-794E99885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Fonction</a:t>
            </a:r>
            <a:r>
              <a:rPr lang="en-US" sz="5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d’évolution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B0D470-B06D-49CF-9818-BEB28755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fontAlgn="base">
              <a:buNone/>
            </a:pPr>
            <a:r>
              <a:rPr lang="fr-FR" dirty="0"/>
              <a:t>La fonction d’évolution a pour objectif de faire changer l’état courant de l’application.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03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1D3358-9D4D-4092-87E8-D384E973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 b="1" dirty="0"/>
              <a:t>Qu’est que la fonction d’évolution ?</a:t>
            </a:r>
            <a:endParaRPr lang="fr-FR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7180FAF8-003E-47E4-88E5-115D35AF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 dirty="0"/>
              <a:t>La fonction d’évolution a pour objectif de faire </a:t>
            </a:r>
            <a:r>
              <a:rPr lang="fr-FR" sz="2000" b="1" dirty="0"/>
              <a:t>muter l’état courant</a:t>
            </a:r>
            <a:r>
              <a:rPr lang="fr-FR" sz="2000" dirty="0"/>
              <a:t> de l’application.</a:t>
            </a:r>
            <a:endParaRPr lang="fr-FR" sz="2000" dirty="0">
              <a:effectLst/>
            </a:endParaRPr>
          </a:p>
          <a:p>
            <a:r>
              <a:rPr lang="fr-FR" sz="2000" dirty="0"/>
              <a:t>état courant  + événement -&gt; </a:t>
            </a:r>
            <a:r>
              <a:rPr lang="fr-FR" sz="2000" b="1" dirty="0"/>
              <a:t>nouvel état courant.</a:t>
            </a:r>
          </a:p>
          <a:p>
            <a:r>
              <a:rPr lang="fr-FR" sz="2000" dirty="0">
                <a:effectLst/>
              </a:rPr>
              <a:t>Représentation : </a:t>
            </a:r>
            <a:r>
              <a:rPr lang="fr-FR" sz="2000" dirty="0"/>
              <a:t>(State, Event) =&gt; State</a:t>
            </a:r>
            <a:endParaRPr lang="fr-F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4934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3874E6-EA8F-4B01-B7DC-09C51CFD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Les deux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boucles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l’event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Sourcing</a:t>
            </a:r>
          </a:p>
        </p:txBody>
      </p:sp>
    </p:spTree>
    <p:extLst>
      <p:ext uri="{BB962C8B-B14F-4D97-AF65-F5344CB8AC3E}">
        <p14:creationId xmlns:p14="http://schemas.microsoft.com/office/powerpoint/2010/main" val="4074141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937ACF-40BF-4F20-A0A7-78F5A7D1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Réception d’une commande (première boucle)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67BF87-AC59-4D5D-93DD-C428F0128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50" y="307731"/>
            <a:ext cx="9351200" cy="3997637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9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937ACF-40BF-4F20-A0A7-78F5A7D1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Création d’une commande interne (deuxième boucle)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0C123F-4080-4DA6-BAE9-60CB3F53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61" y="307731"/>
            <a:ext cx="9575179" cy="3997637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8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AFB1FC-B02B-46DB-98EB-124108CE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Sommaire</a:t>
            </a:r>
            <a:br>
              <a:rPr lang="en-US" sz="32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63918C-1739-4CBF-9390-56A62CA05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Définitions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endParaRPr lang="en-US" dirty="0"/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400" dirty="0"/>
              <a:t>DDD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400" dirty="0"/>
              <a:t>Pattern </a:t>
            </a:r>
            <a:r>
              <a:rPr lang="en-US" sz="2400" dirty="0" err="1"/>
              <a:t>d’architecture</a:t>
            </a:r>
            <a:r>
              <a:rPr lang="en-US" sz="2400" dirty="0"/>
              <a:t>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Event Sourcing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400" dirty="0"/>
              <a:t>Definition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400" dirty="0"/>
              <a:t>Un </a:t>
            </a:r>
            <a:r>
              <a:rPr lang="en-US" sz="2400" dirty="0" err="1"/>
              <a:t>exemple</a:t>
            </a:r>
            <a:r>
              <a:rPr lang="en-US" sz="2400" dirty="0"/>
              <a:t> simple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400" dirty="0"/>
              <a:t>Concepts clefs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400" dirty="0"/>
              <a:t>Les deux </a:t>
            </a:r>
            <a:r>
              <a:rPr lang="en-US" sz="2400" dirty="0" err="1"/>
              <a:t>boucles</a:t>
            </a:r>
            <a:endParaRPr lang="en-US" sz="24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CQRS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7" indent="-2286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49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E74CF7-A0D3-4AA8-AA35-13992A75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 b="1">
                <a:solidFill>
                  <a:schemeClr val="bg1"/>
                </a:solidFill>
              </a:rPr>
              <a:t>Qu’est ce que l’effet de bord ?</a:t>
            </a:r>
            <a:endParaRPr lang="fr-FR" sz="280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BE30A-17F3-46B7-A4B7-E3B30BAEB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chemeClr val="bg1"/>
                </a:solidFill>
              </a:rPr>
              <a:t>Durant l'exécution de ces boucles, on dit que notre application est dans un </a:t>
            </a:r>
            <a:r>
              <a:rPr lang="fr-FR" sz="2000" b="1">
                <a:solidFill>
                  <a:schemeClr val="bg1"/>
                </a:solidFill>
              </a:rPr>
              <a:t>état instable, </a:t>
            </a:r>
            <a:r>
              <a:rPr lang="fr-FR" sz="2000">
                <a:solidFill>
                  <a:schemeClr val="bg1"/>
                </a:solidFill>
              </a:rPr>
              <a:t>dès lors qu’elles sont finies, notre système rentre dans un état stable.</a:t>
            </a:r>
            <a:endParaRPr lang="fr-FR" sz="2000">
              <a:solidFill>
                <a:schemeClr val="bg1"/>
              </a:solidFill>
              <a:effectLst/>
            </a:endParaRPr>
          </a:p>
          <a:p>
            <a:r>
              <a:rPr lang="fr-FR" sz="2000">
                <a:solidFill>
                  <a:schemeClr val="bg1"/>
                </a:solidFill>
              </a:rPr>
              <a:t>C’est alors qu’on peut parler </a:t>
            </a:r>
            <a:r>
              <a:rPr lang="fr-FR" sz="2000" b="1">
                <a:solidFill>
                  <a:schemeClr val="bg1"/>
                </a:solidFill>
              </a:rPr>
              <a:t>d’effet de bord.</a:t>
            </a:r>
            <a:endParaRPr lang="fr-FR" sz="2000">
              <a:solidFill>
                <a:schemeClr val="bg1"/>
              </a:solidFill>
            </a:endParaRPr>
          </a:p>
        </p:txBody>
      </p:sp>
      <p:pic>
        <p:nvPicPr>
          <p:cNvPr id="1026" name="Picture 2" descr="https://lh4.googleusercontent.com/snYZAyjFJ1V1Q1uxKE4mY0eD_DvFNG7I2zNDD2ETDQAMcnvE4kbp42h3T9jFi-BPLNgtDINwHxZ0U0PZ9eJLBo173dU2d0lpm_8RNw66jTzGYaZb7MN_UlisIoLCg0uYcG6AnlR8">
            <a:extLst>
              <a:ext uri="{FF2B5EF4-FFF2-40B4-BE49-F238E27FC236}">
                <a16:creationId xmlns:a16="http://schemas.microsoft.com/office/drawing/2014/main" id="{B5ED450E-7F00-49E7-BD64-8D9623AD8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856195"/>
            <a:ext cx="6250769" cy="298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234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33AD14-9B08-4B80-8B72-BEDCB9ED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rgbClr val="262626"/>
                </a:solidFill>
              </a:rPr>
              <a:t>CQRS</a:t>
            </a:r>
            <a:endParaRPr lang="fr-FR" sz="3200" dirty="0">
              <a:solidFill>
                <a:srgbClr val="262626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BE6BFE-87E2-454E-8BC8-BACA148B5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fr-FR" sz="2400" dirty="0"/>
              <a:t>Command </a:t>
            </a:r>
            <a:r>
              <a:rPr lang="fr-FR" sz="2400" dirty="0" err="1"/>
              <a:t>Query</a:t>
            </a:r>
            <a:r>
              <a:rPr lang="fr-FR" sz="2400" dirty="0"/>
              <a:t> </a:t>
            </a:r>
            <a:r>
              <a:rPr lang="fr-FR" sz="2400" dirty="0" err="1"/>
              <a:t>Responsibility</a:t>
            </a:r>
            <a:r>
              <a:rPr lang="fr-FR" sz="2400" dirty="0"/>
              <a:t> </a:t>
            </a:r>
            <a:r>
              <a:rPr lang="fr-FR" sz="2400" dirty="0" err="1"/>
              <a:t>Segregation</a:t>
            </a:r>
            <a:endParaRPr lang="fr-FR" sz="2400" dirty="0"/>
          </a:p>
          <a:p>
            <a:r>
              <a:rPr lang="fr-FR" sz="2400" dirty="0"/>
              <a:t>Modèle d’architecture système </a:t>
            </a:r>
          </a:p>
          <a:p>
            <a:r>
              <a:rPr lang="fr-FR" sz="2400" dirty="0"/>
              <a:t>Se base sur la séparation des composants de traitement de métier de l’information (“command”/écriture) et de restitution de l’information (“</a:t>
            </a:r>
            <a:r>
              <a:rPr lang="fr-FR" sz="2400" dirty="0" err="1"/>
              <a:t>query</a:t>
            </a:r>
            <a:r>
              <a:rPr lang="fr-FR" sz="2400" dirty="0"/>
              <a:t>”/lecture).</a:t>
            </a:r>
            <a:endParaRPr lang="fr-F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106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B18E1-A969-4660-AC82-FC2F31FB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u="sng" dirty="0"/>
              <a:t>Les avantages :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3017E91-B348-40BE-B2C6-B6284C2DB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0978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834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2D271-0619-48AA-9B12-FA2DFF09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u="sng" dirty="0"/>
              <a:t>Les difficultés :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146CF9A-CB3C-45B4-9A7C-7865B12A7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3151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8560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043532-159E-471E-918F-182D4664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Comparaison entre CQRS et 3 tiers classique :</a:t>
            </a:r>
            <a:endParaRPr lang="en-US" sz="4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https://lh4.googleusercontent.com/UEYz_TZniHoBdSu3MVhssTueveytXFEeHlOjMcaSjoIfuw2O_-wRZmdX_I5y7h69R3sHxyeIYEF0TiZz5wf7AklXD6JREYCVifJw3HxMX2ATQl-pHlbgtVIIEqM96aVF9pfZGyxS">
            <a:extLst>
              <a:ext uri="{FF2B5EF4-FFF2-40B4-BE49-F238E27FC236}">
                <a16:creationId xmlns:a16="http://schemas.microsoft.com/office/drawing/2014/main" id="{5FE3235E-0FA2-4B92-838F-752C2D95A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45" y="307731"/>
            <a:ext cx="90342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172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3B695D-EF28-474E-A49C-96996367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Les concepts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clés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 CQRS :</a:t>
            </a:r>
          </a:p>
        </p:txBody>
      </p:sp>
    </p:spTree>
    <p:extLst>
      <p:ext uri="{BB962C8B-B14F-4D97-AF65-F5344CB8AC3E}">
        <p14:creationId xmlns:p14="http://schemas.microsoft.com/office/powerpoint/2010/main" val="3383557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D51F73-4BB4-4D5C-ACB0-A507CEFD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 u="sng"/>
              <a:t>CommandHandler</a:t>
            </a:r>
            <a:endParaRPr lang="fr-FR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E7CB05-12B2-409B-9ADF-7B38613CF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/>
              <a:t>C’est un gestionnaire de commandes qui reçoit et retourne un résultat à partir de l’agrégat approprié par exemple un résultat est soit une reussite ou une exception.</a:t>
            </a:r>
          </a:p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733421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9614A9-6C6E-448E-9E81-D9CA8B5F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 u="sng"/>
              <a:t>EventHandler</a:t>
            </a:r>
            <a:endParaRPr lang="fr-FR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6599F8-A490-463E-9672-0D72A9F1D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 dirty="0"/>
              <a:t>C’est un gestionnaire qui fonctionne de manière asynchrone et gère les entrées reçues dans un événement.</a:t>
            </a:r>
          </a:p>
        </p:txBody>
      </p:sp>
    </p:spTree>
    <p:extLst>
      <p:ext uri="{BB962C8B-B14F-4D97-AF65-F5344CB8AC3E}">
        <p14:creationId xmlns:p14="http://schemas.microsoft.com/office/powerpoint/2010/main" val="1465053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D842A3-59E1-443C-9771-47C9845E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 u="sng"/>
              <a:t>CommandStore</a:t>
            </a:r>
            <a:endParaRPr lang="fr-FR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DA6702-1D62-4729-B4BD-7C08DD270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/>
              <a:t>Il sert à stocker les requêtes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281613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9C4D49-773E-4F1E-812B-24FE6DAE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 u="sng"/>
              <a:t>Le domaine (Domain)</a:t>
            </a:r>
            <a:endParaRPr lang="fr-FR" sz="40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FEC3F-B4BC-4BF2-81B4-8013C640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 dirty="0"/>
              <a:t>Cette un zone où toute la connaissance métier de l’application est concentrée. C’est dans cette zone qu’on analyse chaque commande et de décider de leurs suites.</a:t>
            </a:r>
            <a:endParaRPr lang="fr-F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9635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929129-1E1F-4CD5-ACC3-CDF2A7044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Quest-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qu’un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pattern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d’architecture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83668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350E71-1C1D-4DFE-BEFD-3D287745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 u="sng"/>
              <a:t>Microservices:</a:t>
            </a:r>
            <a:endParaRPr lang="fr-FR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62F18B-4FE8-4102-B46B-F80A5F5B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 dirty="0"/>
              <a:t>Le CQRS permet de séparer aussi différentes couches: Interface (API ou front), </a:t>
            </a:r>
            <a:r>
              <a:rPr lang="fr-FR" sz="2000" dirty="0" err="1"/>
              <a:t>CommandHandler</a:t>
            </a:r>
            <a:r>
              <a:rPr lang="fr-FR" sz="2000" dirty="0"/>
              <a:t> et l’</a:t>
            </a:r>
            <a:r>
              <a:rPr lang="fr-FR" sz="2000" dirty="0" err="1"/>
              <a:t>EventHandler</a:t>
            </a:r>
            <a:r>
              <a:rPr lang="fr-FR" sz="2000" dirty="0"/>
              <a:t>. Elle peut aussi séparé l’</a:t>
            </a:r>
            <a:r>
              <a:rPr lang="fr-FR" sz="2000" dirty="0" err="1"/>
              <a:t>EventHandler</a:t>
            </a:r>
            <a:r>
              <a:rPr lang="fr-FR" sz="2000" dirty="0"/>
              <a:t> en plusieurs petites couches, on obtient des </a:t>
            </a:r>
            <a:r>
              <a:rPr lang="fr-FR" sz="2000" dirty="0" err="1"/>
              <a:t>microservices</a:t>
            </a:r>
            <a:r>
              <a:rPr lang="fr-FR" sz="2000" dirty="0"/>
              <a:t> spécialisé et optimisé. Le code devient plus simple à maintenir.</a:t>
            </a:r>
            <a:endParaRPr lang="fr-FR" sz="2000" dirty="0">
              <a:effectLst/>
            </a:endParaRPr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43063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EEAD32-68B0-429A-AEE8-CAC5231E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sz="4000" u="sng"/>
              <a:t>Fiabilité des données :</a:t>
            </a:r>
            <a:endParaRPr lang="fr-FR" sz="40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2D8E03-8235-4CF6-84CC-79F6FCF2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000"/>
              <a:t>Toutes les modifications sont automatiquement stockées à deux endroits :</a:t>
            </a:r>
            <a:endParaRPr lang="fr-FR" sz="2000">
              <a:effectLst/>
            </a:endParaRPr>
          </a:p>
          <a:p>
            <a:r>
              <a:rPr lang="fr-FR" sz="2000"/>
              <a:t>CommandStore et l’EventStore, cela nous garantit de ne perdre aucune donnée.</a:t>
            </a:r>
            <a:endParaRPr lang="fr-FR" sz="2000">
              <a:effectLst/>
            </a:endParaRPr>
          </a:p>
          <a:p>
            <a:pPr marL="0" indent="0">
              <a:buNone/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411829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78BCDD-95DF-41A1-8FF0-C0CC6C9B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fr-FR" sz="3000" dirty="0">
                <a:solidFill>
                  <a:srgbClr val="262626"/>
                </a:solidFill>
              </a:rPr>
              <a:t>Le lien entre </a:t>
            </a:r>
            <a:br>
              <a:rPr lang="fr-FR" sz="3000" dirty="0">
                <a:solidFill>
                  <a:srgbClr val="262626"/>
                </a:solidFill>
              </a:rPr>
            </a:br>
            <a:r>
              <a:rPr lang="fr-FR" sz="3000" dirty="0">
                <a:solidFill>
                  <a:srgbClr val="262626"/>
                </a:solidFill>
              </a:rPr>
              <a:t>DDD, CQRS et </a:t>
            </a:r>
            <a:br>
              <a:rPr lang="fr-FR" sz="3000" dirty="0">
                <a:solidFill>
                  <a:srgbClr val="262626"/>
                </a:solidFill>
              </a:rPr>
            </a:br>
            <a:r>
              <a:rPr lang="fr-FR" sz="3000" dirty="0">
                <a:solidFill>
                  <a:srgbClr val="262626"/>
                </a:solidFill>
              </a:rPr>
              <a:t>EVENT SOURCING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B2D9B8-30E3-482E-998A-378F4FFF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“Basically CQRS + DDD [and Event Sourcing] are just a group of patterns, design principles and approaches that happen to work quite well together” </a:t>
            </a:r>
          </a:p>
          <a:p>
            <a:pPr marL="0" indent="0">
              <a:buNone/>
            </a:pPr>
            <a:r>
              <a:rPr lang="en-US" sz="2400" i="1" dirty="0"/>
              <a:t>			</a:t>
            </a:r>
            <a:r>
              <a:rPr lang="en-US" sz="2400" i="1" dirty="0" err="1"/>
              <a:t>Rinat</a:t>
            </a:r>
            <a:r>
              <a:rPr lang="en-US" sz="2400" i="1" dirty="0"/>
              <a:t> </a:t>
            </a:r>
            <a:r>
              <a:rPr lang="en-US" sz="2400" i="1" dirty="0" err="1"/>
              <a:t>Abdullin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3230036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ABF549-8A4B-45FE-BECC-F0A30D06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Domain-Driven Design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AA5954-C830-40D3-815C-65FB11AC5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Domain-Driven Design (Conception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dirigée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par le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domaine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33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33AD14-9B08-4B80-8B72-BEDCB9ED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fr-FR" sz="3200" b="1">
                <a:solidFill>
                  <a:srgbClr val="262626"/>
                </a:solidFill>
              </a:rPr>
              <a:t>Event Sourcing</a:t>
            </a:r>
            <a:endParaRPr lang="fr-FR" sz="3200">
              <a:solidFill>
                <a:srgbClr val="262626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BE6BFE-87E2-454E-8BC8-BACA148B5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fr-FR" sz="2400" dirty="0"/>
              <a:t>Pattern d’architecture.</a:t>
            </a:r>
            <a:endParaRPr lang="fr-FR" sz="2400" dirty="0">
              <a:effectLst/>
            </a:endParaRPr>
          </a:p>
          <a:p>
            <a:r>
              <a:rPr lang="fr-FR" sz="2400" dirty="0"/>
              <a:t>Séquences de changement d’état amenant à l’état courant de l’application.</a:t>
            </a:r>
            <a:endParaRPr lang="fr-F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367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B209BC-4001-4211-A717-7E1BD67F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 exemple : Un compte bancaire.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EF746ECF-24E5-42B9-8EE6-109564204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fr-F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Ce qui est important ce n’est pas l’état final mais comment on y est parvenu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1807E64A-A04C-452C-8FA4-FA78BCA34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835544"/>
            <a:ext cx="6553545" cy="31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3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37A8E3-E2CC-4524-9E26-0DA2C12F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fr-FR" sz="4100" dirty="0"/>
              <a:t>Quel est l’</a:t>
            </a:r>
            <a:r>
              <a:rPr lang="fr-FR" sz="4100" dirty="0" err="1"/>
              <a:t>interêt</a:t>
            </a:r>
            <a:r>
              <a:rPr lang="fr-FR" sz="4100" dirty="0"/>
              <a:t> de l’</a:t>
            </a:r>
            <a:r>
              <a:rPr lang="fr-FR" sz="4100" dirty="0" err="1"/>
              <a:t>event</a:t>
            </a:r>
            <a:r>
              <a:rPr lang="fr-FR" sz="4100" dirty="0"/>
              <a:t> </a:t>
            </a:r>
            <a:r>
              <a:rPr lang="fr-FR" sz="4100" dirty="0" err="1"/>
              <a:t>sourcing</a:t>
            </a:r>
            <a:r>
              <a:rPr lang="fr-FR" sz="4100" dirty="0"/>
              <a:t> ?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29E9153-AF43-4011-A7E2-27ED71436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50346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97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3B695D-EF28-474E-A49C-96996367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Les concepts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clés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l’Event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Sourcing :</a:t>
            </a:r>
          </a:p>
        </p:txBody>
      </p:sp>
    </p:spTree>
    <p:extLst>
      <p:ext uri="{BB962C8B-B14F-4D97-AF65-F5344CB8AC3E}">
        <p14:creationId xmlns:p14="http://schemas.microsoft.com/office/powerpoint/2010/main" val="2577591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FF936D-3A38-4956-9068-BC01849D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u="sng" kern="1200">
                <a:latin typeface="+mj-lt"/>
                <a:ea typeface="+mj-ea"/>
                <a:cs typeface="+mj-cs"/>
              </a:rPr>
              <a:t>Evénement :</a:t>
            </a:r>
            <a:endParaRPr lang="en-US" sz="4000" kern="1200"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817853-3A1A-429F-A252-EFE45E3C1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C’est un fait qui s’est produit dans le passé, il ne peut donc pas changé.</a:t>
            </a:r>
          </a:p>
        </p:txBody>
      </p:sp>
    </p:spTree>
    <p:extLst>
      <p:ext uri="{BB962C8B-B14F-4D97-AF65-F5344CB8AC3E}">
        <p14:creationId xmlns:p14="http://schemas.microsoft.com/office/powerpoint/2010/main" val="2043798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674</Words>
  <Application>Microsoft Office PowerPoint</Application>
  <PresentationFormat>Grand écran</PresentationFormat>
  <Paragraphs>84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Thème Office</vt:lpstr>
      <vt:lpstr>CQRS &amp; EVENT SOURCING</vt:lpstr>
      <vt:lpstr>Sommaire </vt:lpstr>
      <vt:lpstr>Quest-ce qu’un pattern d’architecture ?</vt:lpstr>
      <vt:lpstr>Domain-Driven Design</vt:lpstr>
      <vt:lpstr>Event Sourcing</vt:lpstr>
      <vt:lpstr>Un exemple : Un compte bancaire.</vt:lpstr>
      <vt:lpstr>Quel est l’interêt de l’event sourcing ?</vt:lpstr>
      <vt:lpstr>Les concepts clés de l’Event Sourcing :</vt:lpstr>
      <vt:lpstr>Evénement :</vt:lpstr>
      <vt:lpstr>Event Store :</vt:lpstr>
      <vt:lpstr>Commande</vt:lpstr>
      <vt:lpstr>Système</vt:lpstr>
      <vt:lpstr>Fonction de décision</vt:lpstr>
      <vt:lpstr>Qu’est que la fonction de décision ?</vt:lpstr>
      <vt:lpstr>Fonction d’évolution</vt:lpstr>
      <vt:lpstr>Qu’est que la fonction d’évolution ?</vt:lpstr>
      <vt:lpstr>Les deux boucles de l’event Sourcing</vt:lpstr>
      <vt:lpstr>Réception d’une commande (première boucle)</vt:lpstr>
      <vt:lpstr>Création d’une commande interne (deuxième boucle)</vt:lpstr>
      <vt:lpstr>Qu’est ce que l’effet de bord ?</vt:lpstr>
      <vt:lpstr>CQRS</vt:lpstr>
      <vt:lpstr>Les avantages :</vt:lpstr>
      <vt:lpstr>Les difficultés :</vt:lpstr>
      <vt:lpstr>Comparaison entre CQRS et 3 tiers classique :</vt:lpstr>
      <vt:lpstr>Les concepts clés de CQRS :</vt:lpstr>
      <vt:lpstr>CommandHandler</vt:lpstr>
      <vt:lpstr>EventHandler</vt:lpstr>
      <vt:lpstr>CommandStore</vt:lpstr>
      <vt:lpstr>Le domaine (Domain)</vt:lpstr>
      <vt:lpstr>Microservices:</vt:lpstr>
      <vt:lpstr>Fiabilité des données :</vt:lpstr>
      <vt:lpstr>Le lien entre  DDD, CQRS et  EVENT SOURCING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 &amp; EVENT SOURCING</dc:title>
  <dc:creator>Bastien Last</dc:creator>
  <cp:lastModifiedBy>Bastien Last</cp:lastModifiedBy>
  <cp:revision>1</cp:revision>
  <dcterms:created xsi:type="dcterms:W3CDTF">2018-11-26T23:16:34Z</dcterms:created>
  <dcterms:modified xsi:type="dcterms:W3CDTF">2018-11-26T23:18:15Z</dcterms:modified>
</cp:coreProperties>
</file>