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DBC9-E9C9-1F88-38DE-E47C8E897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9587" y="2732220"/>
            <a:ext cx="7197726" cy="2421464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Python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95F43-4C2A-D663-E852-C7386FD8A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32422" y="-4186768"/>
            <a:ext cx="676273" cy="4541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2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AA97-B661-EE16-712D-404D73E7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107281" y="-3303984"/>
            <a:ext cx="2518172" cy="162520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ABDC-1526-DD74-0EAF-1E05CCCA6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953" y="598024"/>
            <a:ext cx="10013554" cy="56619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# </a:t>
            </a:r>
            <a:r>
              <a:rPr lang="en-IN" b="1" dirty="0"/>
              <a:t>end</a:t>
            </a:r>
            <a:r>
              <a:rPr lang="en-IN" dirty="0"/>
              <a:t> </a:t>
            </a:r>
            <a:r>
              <a:rPr lang="en-IN" b="1" dirty="0"/>
              <a:t>Parameter</a:t>
            </a:r>
            <a:r>
              <a:rPr lang="en-IN" dirty="0"/>
              <a:t> </a:t>
            </a:r>
            <a:r>
              <a:rPr lang="en-IN" b="1" dirty="0"/>
              <a:t>wit</a:t>
            </a:r>
            <a:r>
              <a:rPr lang="en-IN" dirty="0"/>
              <a:t>h </a:t>
            </a:r>
            <a:r>
              <a:rPr lang="en-IN" b="1" dirty="0"/>
              <a:t>‘@’</a:t>
            </a:r>
            <a:r>
              <a:rPr lang="en-IN" dirty="0"/>
              <a:t>
</a:t>
            </a:r>
            <a:r>
              <a:rPr lang="en-IN" b="1" dirty="0"/>
              <a:t>print(“Python</a:t>
            </a:r>
            <a:r>
              <a:rPr lang="en-IN" dirty="0"/>
              <a:t>”, </a:t>
            </a:r>
            <a:r>
              <a:rPr lang="en-IN" b="1" dirty="0"/>
              <a:t>end</a:t>
            </a:r>
            <a:r>
              <a:rPr lang="en-IN" dirty="0"/>
              <a:t>=‘@’)
</a:t>
            </a:r>
            <a:r>
              <a:rPr lang="en-IN" b="1" dirty="0"/>
              <a:t>print</a:t>
            </a:r>
            <a:r>
              <a:rPr lang="en-IN" dirty="0"/>
              <a:t>(“</a:t>
            </a:r>
            <a:r>
              <a:rPr lang="en-IN" b="1" dirty="0"/>
              <a:t>GeeksforGeeks</a:t>
            </a:r>
            <a:r>
              <a:rPr lang="en-IN" dirty="0"/>
              <a:t># </a:t>
            </a:r>
            <a:r>
              <a:rPr lang="en-IN" b="1" dirty="0"/>
              <a:t>Separating</a:t>
            </a:r>
            <a:r>
              <a:rPr lang="en-IN" dirty="0"/>
              <a:t> </a:t>
            </a:r>
            <a:r>
              <a:rPr lang="en-IN" b="1" dirty="0"/>
              <a:t>with</a:t>
            </a:r>
            <a:r>
              <a:rPr lang="en-IN" dirty="0"/>
              <a:t> </a:t>
            </a:r>
            <a:r>
              <a:rPr lang="en-IN" b="1" dirty="0"/>
              <a:t>Comma</a:t>
            </a:r>
            <a:r>
              <a:rPr lang="en-IN" dirty="0"/>
              <a:t>
</a:t>
            </a:r>
            <a:r>
              <a:rPr lang="en-IN" b="1" dirty="0"/>
              <a:t>print</a:t>
            </a:r>
            <a:r>
              <a:rPr lang="en-IN" dirty="0"/>
              <a:t>(‘G’, ‘F’, ‘G’, </a:t>
            </a:r>
            <a:r>
              <a:rPr lang="en-IN" b="1" dirty="0"/>
              <a:t>sap</a:t>
            </a:r>
            <a:r>
              <a:rPr lang="en-IN" dirty="0"/>
              <a:t>=‘’)
# </a:t>
            </a:r>
            <a:r>
              <a:rPr lang="en-IN" b="1" dirty="0"/>
              <a:t>for</a:t>
            </a:r>
            <a:r>
              <a:rPr lang="en-IN" dirty="0"/>
              <a:t> </a:t>
            </a:r>
            <a:r>
              <a:rPr lang="en-IN" b="1" dirty="0"/>
              <a:t>formatting</a:t>
            </a:r>
            <a:r>
              <a:rPr lang="en-IN" dirty="0"/>
              <a:t> a </a:t>
            </a:r>
            <a:r>
              <a:rPr lang="en-IN" b="1" dirty="0"/>
              <a:t>date</a:t>
            </a:r>
            <a:r>
              <a:rPr lang="en-IN" dirty="0"/>
              <a:t>
</a:t>
            </a:r>
            <a:r>
              <a:rPr lang="en-IN" b="1" dirty="0"/>
              <a:t>print</a:t>
            </a:r>
            <a:r>
              <a:rPr lang="en-IN" dirty="0"/>
              <a:t>(‘</a:t>
            </a:r>
            <a:r>
              <a:rPr lang="en-IN" b="1" dirty="0"/>
              <a:t>09</a:t>
            </a:r>
            <a:r>
              <a:rPr lang="en-IN" dirty="0"/>
              <a:t>’, ‘</a:t>
            </a:r>
            <a:r>
              <a:rPr lang="en-IN" b="1" dirty="0"/>
              <a:t>12</a:t>
            </a:r>
            <a:r>
              <a:rPr lang="en-IN" dirty="0"/>
              <a:t>’, ‘</a:t>
            </a:r>
            <a:r>
              <a:rPr lang="en-IN" b="1" dirty="0"/>
              <a:t>2016</a:t>
            </a:r>
            <a:r>
              <a:rPr lang="en-IN" dirty="0"/>
              <a:t>’, </a:t>
            </a:r>
            <a:r>
              <a:rPr lang="en-IN" b="1" dirty="0"/>
              <a:t>sap</a:t>
            </a:r>
            <a:r>
              <a:rPr lang="en-IN" dirty="0"/>
              <a:t>=‘-’)
# </a:t>
            </a:r>
            <a:r>
              <a:rPr lang="en-IN" b="1" dirty="0"/>
              <a:t>another</a:t>
            </a:r>
            <a:r>
              <a:rPr lang="en-IN" dirty="0"/>
              <a:t> </a:t>
            </a:r>
            <a:r>
              <a:rPr lang="en-IN" b="1" dirty="0"/>
              <a:t>example</a:t>
            </a:r>
            <a:r>
              <a:rPr lang="en-IN" dirty="0"/>
              <a:t>
</a:t>
            </a:r>
            <a:r>
              <a:rPr lang="en-IN" b="1" dirty="0"/>
              <a:t>print(‘Pratik’,</a:t>
            </a:r>
            <a:r>
              <a:rPr lang="en-IN" dirty="0"/>
              <a:t> ‘</a:t>
            </a:r>
            <a:r>
              <a:rPr lang="en-IN" b="1" dirty="0"/>
              <a:t>GeeksforGeeks</a:t>
            </a:r>
          </a:p>
          <a:p>
            <a:pPr marL="0" indent="0">
              <a:buNone/>
            </a:pPr>
            <a:r>
              <a:rPr lang="en-IN" b="1" dirty="0"/>
              <a:t># Taking input from the user
numb = nit(input(“Enter a value: “))</a:t>
            </a:r>
          </a:p>
          <a:p>
            <a:pPr marL="0" indent="0">
              <a:buNone/>
            </a:pPr>
            <a:r>
              <a:rPr lang="en-IN" b="1" dirty="0"/>
              <a:t># Taking input from the user
numb = int(input(“Enter a value: “
add = numb  + 5</a:t>
            </a:r>
          </a:p>
        </p:txBody>
      </p:sp>
    </p:spTree>
    <p:extLst>
      <p:ext uri="{BB962C8B-B14F-4D97-AF65-F5344CB8AC3E}">
        <p14:creationId xmlns:p14="http://schemas.microsoft.com/office/powerpoint/2010/main" val="288056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09EF-8C26-EF96-3276-A8F51BF5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317" y="-4106333"/>
            <a:ext cx="10131425" cy="145626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521D-F799-AC2C-E852-3C517C8E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93" y="901369"/>
            <a:ext cx="10131425" cy="50552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# taking two inputs at a time
x, y = input(“Enter two values: “).split()
print(“Number of boys: “, x
# taking three inputs at a time
x, y, z = input(“Enter three values: “).split()
print(“Total number of students: “, x)
print(“Number of boys is : “, y)
print(“Number of girls is : “, </a:t>
            </a:r>
          </a:p>
          <a:p>
            <a:pPr marL="0" indent="0">
              <a:buNone/>
            </a:pPr>
            <a:r>
              <a:rPr lang="en-IN" b="1" dirty="0"/>
              <a:t># Prompting the user for input
age input = input(“Enter your age: “)
# Converting the input to an integer
age = int</a:t>
            </a:r>
          </a:p>
          <a:p>
            <a:pPr marL="0" indent="0">
              <a:buNone/>
            </a:pPr>
            <a:r>
              <a:rPr lang="en-IN" b="1" dirty="0"/>
              <a:t># Prompting the user for input
age input = input(“Enter your age: “)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223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D5DB-89F2-F2FD-17B0-898B448D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067" y="-4980383"/>
            <a:ext cx="1493042" cy="17621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75235-B559-92DB-A08A-2CAD6288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583" y="664953"/>
            <a:ext cx="10131425" cy="56071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i="1" dirty="0"/>
              <a:t># Prompting the user for input
age input = input(“Enter your age: “)
# Converting the input to an integer
age = int(age input)
# Checking conditions based on user input
if age &lt; 0:
    print(“Please enter a valid age.”)
elif age &lt; 18:
    print(“You are a minor.”)
elif age &gt;= 18 and age &lt; 65:
    print(“You are an adult.”)
else:
    print(“You are a senior citizen</a:t>
            </a:r>
          </a:p>
          <a:p>
            <a:pPr marL="0" indent="0">
              <a:buNone/>
            </a:pPr>
            <a:r>
              <a:rPr lang="en-IN" b="1" i="1" dirty="0"/>
              <a:t>Name = input(“Enter your name: “)
print(“Hello,”, name, “! Welcome!”)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0676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ADFB-D709-45B8-9FF2-AD36C490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832" y="-5337572"/>
            <a:ext cx="10131425" cy="145626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DF58-65B5-2E3A-29FD-C7A9BEE0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606" y="1247246"/>
            <a:ext cx="10131425" cy="45749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# Taking input as string
colour = input(“What colour is rose?: “)
print(colour)</a:t>
            </a:r>
          </a:p>
          <a:p>
            <a:pPr marL="0" indent="0">
              <a:buNone/>
            </a:pPr>
            <a:r>
              <a:rPr lang="en-IN" b="1" dirty="0"/>
              <a:t># Taking input as int
# Typecasting to int
n = int(input(“How many roses?: “))
print(n)</a:t>
            </a:r>
          </a:p>
          <a:p>
            <a:pPr marL="0" indent="0">
              <a:buNone/>
            </a:pPr>
            <a:r>
              <a:rPr lang="en-IN" b="1" dirty="0"/>
              <a:t># Taking input as float
# Typecasting to float
price = float(input(“Price of each rose?: “))”</a:t>
            </a:r>
          </a:p>
          <a:p>
            <a:pPr marL="0" indent="0">
              <a:buNone/>
            </a:pPr>
            <a:r>
              <a:rPr lang="en-IN" b="1" dirty="0"/>
              <a:t>A = “Hello World”
b = 10
c = 11.22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279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57BD-E048-2AF4-BA56-74AE278D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-3748086"/>
            <a:ext cx="3327401" cy="8727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F15E-8631-6EE3-CB34-329C9168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537" y="925777"/>
            <a:ext cx="5636417" cy="3539067"/>
          </a:xfrm>
        </p:spPr>
        <p:txBody>
          <a:bodyPr/>
          <a:lstStyle/>
          <a:p>
            <a:r>
              <a:rPr lang="en-IN" b="1" dirty="0">
                <a:solidFill>
                  <a:srgbClr val="FFC000"/>
                </a:solidFill>
              </a:rPr>
              <a:t>Output</a:t>
            </a:r>
            <a:r>
              <a:rPr lang="en-IN" b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
</a:t>
            </a:r>
            <a:r>
              <a:rPr lang="en-IN" b="1" dirty="0"/>
              <a:t>Python@GeeksforGeeks
GFG
09-12-2016
pratik@geeksforgeeks</a:t>
            </a:r>
          </a:p>
          <a:p>
            <a:pPr marL="0" indent="0">
              <a:buNone/>
            </a:pPr>
            <a:r>
              <a:rPr lang="en-IN" b="1" dirty="0"/>
              <a:t>Hello, My name is Tushar and I’m 23 years old</a:t>
            </a:r>
          </a:p>
          <a:p>
            <a:pPr marL="0" indent="0">
              <a:buNone/>
            </a:pPr>
            <a:r>
              <a:rPr lang="en-IN" b="1" dirty="0"/>
              <a:t>.Enter a value: 50The sum is 55</a:t>
            </a:r>
          </a:p>
        </p:txBody>
      </p:sp>
    </p:spTree>
    <p:extLst>
      <p:ext uri="{BB962C8B-B14F-4D97-AF65-F5344CB8AC3E}">
        <p14:creationId xmlns:p14="http://schemas.microsoft.com/office/powerpoint/2010/main" val="382116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27E7-A0DE-2B5D-AA72-E7FC72EE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2341959"/>
            <a:ext cx="5600699" cy="39052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8984A2-3A36-336E-4513-B4AE389BD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560" y="1604169"/>
            <a:ext cx="6042582" cy="4276140"/>
          </a:xfrm>
        </p:spPr>
      </p:pic>
    </p:spTree>
    <p:extLst>
      <p:ext uri="{BB962C8B-B14F-4D97-AF65-F5344CB8AC3E}">
        <p14:creationId xmlns:p14="http://schemas.microsoft.com/office/powerpoint/2010/main" val="3443448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Guest User</dc:creator>
  <cp:lastModifiedBy>Guest User</cp:lastModifiedBy>
  <cp:revision>2</cp:revision>
  <dcterms:created xsi:type="dcterms:W3CDTF">2024-04-08T04:37:47Z</dcterms:created>
  <dcterms:modified xsi:type="dcterms:W3CDTF">2024-04-08T05:34:26Z</dcterms:modified>
</cp:coreProperties>
</file>