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46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64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64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65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67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68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8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9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0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701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702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dirty="0" lang="en-US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76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dirty="0" lang="en-US"/>
              <a:t>Click icon to add picture</a:t>
            </a:r>
          </a:p>
        </p:txBody>
      </p:sp>
      <p:sp>
        <p:nvSpPr>
          <p:cNvPr id="104877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7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761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766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67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7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781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8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84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8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86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8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28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dirty="0" lang="en-US"/>
              <a:t>Click icon to add picture</a:t>
            </a:r>
          </a:p>
        </p:txBody>
      </p:sp>
      <p:sp>
        <p:nvSpPr>
          <p:cNvPr id="10487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31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dirty="0" lang="en-US"/>
              <a:t>Click icon to add picture</a:t>
            </a:r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3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34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dirty="0" lang="en-US"/>
              <a:t>Click icon to add picture</a:t>
            </a:r>
          </a:p>
        </p:txBody>
      </p:sp>
      <p:sp>
        <p:nvSpPr>
          <p:cNvPr id="10487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79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dirty="0" lang="en-US"/>
              <a:t>Click to edit Master title style</a:t>
            </a:r>
          </a:p>
        </p:txBody>
      </p:sp>
      <p:sp>
        <p:nvSpPr>
          <p:cNvPr id="10487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775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7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745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46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4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7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791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79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72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/>
              <a:t>Click icon to add picture</a:t>
            </a:r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12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4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dirty="0" lang="en-US"/>
              <a:t>4/8/2024</a:t>
            </a:fld>
            <a:endParaRPr dirty="0"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907040" y="2541774"/>
            <a:ext cx="9905998" cy="1478570"/>
          </a:xfrm>
        </p:spPr>
        <p:txBody>
          <a:bodyPr>
            <a:normAutofit/>
          </a:bodyPr>
          <a:p>
            <a:r>
              <a:rPr lang="en-IN"/>
              <a:t>Name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.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j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 </a:t>
            </a:r>
            <a:br>
              <a:rPr lang="en-US"/>
            </a:br>
            <a:r>
              <a:rPr lang="en-IN"/>
              <a:t>college code.6202</a:t>
            </a:r>
            <a:br>
              <a:rPr lang="en-IN"/>
            </a:br>
            <a:r>
              <a:rPr lang="en-IN"/>
              <a:t>register number.6202211040</a:t>
            </a:r>
            <a:r>
              <a:rPr lang="en-US"/>
              <a:t>3</a:t>
            </a:r>
            <a:r>
              <a:rPr lang="en-US"/>
              <a:t>2</a:t>
            </a:r>
            <a:br>
              <a:rPr lang="en-IN"/>
            </a:br>
            <a:br>
              <a:rPr lang="en-IN"/>
            </a:br>
            <a:br>
              <a:rPr lang="en-IN"/>
            </a:b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       Conclusion 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IN" err="1"/>
              <a:t>bevking</a:t>
            </a:r>
            <a:r>
              <a:rPr dirty="0" lang="en-IN"/>
              <a:t> tickets, with attributes like
name, </a:t>
            </a:r>
            <a:r>
              <a:rPr dirty="0" lang="en-IN" err="1"/>
              <a:t>centact</a:t>
            </a:r>
            <a:r>
              <a:rPr dirty="0" lang="en-IN"/>
              <a:t> </a:t>
            </a:r>
            <a:r>
              <a:rPr dirty="0" lang="en-IN" err="1"/>
              <a:t>infermativn</a:t>
            </a:r>
            <a:r>
              <a:rPr dirty="0" lang="en-IN"/>
              <a:t>, and
</a:t>
            </a:r>
            <a:r>
              <a:rPr dirty="0" lang="en-IN" err="1"/>
              <a:t>lvyalty</a:t>
            </a:r>
            <a:r>
              <a:rPr dirty="0" lang="en-IN"/>
              <a:t> </a:t>
            </a:r>
            <a:r>
              <a:rPr dirty="0" lang="en-IN" err="1"/>
              <a:t>pvints</a:t>
            </a:r>
            <a:r>
              <a:rPr dirty="0" lang="en-IN"/>
              <a:t>.
* </a:t>
            </a:r>
            <a:r>
              <a:rPr dirty="0" lang="en-IN" err="1"/>
              <a:t>Reservativn</a:t>
            </a:r>
            <a:r>
              <a:rPr dirty="0" lang="en-IN"/>
              <a:t>: </a:t>
            </a:r>
            <a:r>
              <a:rPr dirty="0" lang="en-IN" err="1"/>
              <a:t>Recerds</a:t>
            </a:r>
            <a:r>
              <a:rPr dirty="0" lang="en-IN"/>
              <a:t> the </a:t>
            </a:r>
            <a:r>
              <a:rPr dirty="0" lang="en-IN" err="1"/>
              <a:t>bevking</a:t>
            </a:r>
            <a:r>
              <a:rPr dirty="0" lang="en-IN"/>
              <a:t>
made by a passenger </a:t>
            </a:r>
            <a:r>
              <a:rPr dirty="0" lang="en-IN" err="1"/>
              <a:t>fer</a:t>
            </a:r>
            <a:r>
              <a:rPr dirty="0" lang="en-IN"/>
              <a:t> a specific
trip, including details like </a:t>
            </a:r>
            <a:r>
              <a:rPr dirty="0" lang="en-IN" err="1"/>
              <a:t>reservativn</a:t>
            </a:r>
            <a:r>
              <a:rPr dirty="0" lang="en-IN"/>
              <a:t>
1D, date, time, bus, </a:t>
            </a:r>
            <a:r>
              <a:rPr dirty="0" lang="en-IN" err="1"/>
              <a:t>revute</a:t>
            </a:r>
            <a:r>
              <a:rPr dirty="0" lang="en-IN"/>
              <a:t>, and
passenger </a:t>
            </a:r>
            <a:r>
              <a:rPr dirty="0" lang="en-IN" err="1"/>
              <a:t>infermatien</a:t>
            </a:r>
            <a:r>
              <a:rPr dirty="0" lang="en-IN"/>
              <a:t>.
Bus </a:t>
            </a:r>
            <a:r>
              <a:rPr dirty="0" lang="en-IN" err="1"/>
              <a:t>reservativn</a:t>
            </a:r>
            <a:r>
              <a:rPr dirty="0" lang="en-IN"/>
              <a:t> system: screen </a:t>
            </a:r>
            <a:r>
              <a:rPr dirty="0" lang="en-IN" err="1"/>
              <a:t>shet</a:t>
            </a:r>
            <a:r>
              <a:rPr dirty="0" lang="en-IN"/>
              <a:t>
I’m </a:t>
            </a:r>
            <a:r>
              <a:rPr dirty="0" lang="en-IN" err="1"/>
              <a:t>serry</a:t>
            </a:r>
            <a:r>
              <a:rPr dirty="0" lang="en-IN"/>
              <a:t> </a:t>
            </a:r>
            <a:r>
              <a:rPr dirty="0" lang="en-IN" err="1"/>
              <a:t>fer</a:t>
            </a:r>
            <a:r>
              <a:rPr dirty="0" lang="en-IN"/>
              <a:t> any </a:t>
            </a:r>
            <a:r>
              <a:rPr dirty="0" lang="en-IN" err="1"/>
              <a:t>cenfusivn</a:t>
            </a:r>
            <a:r>
              <a:rPr dirty="0" lang="en-IN"/>
              <a:t>, but as an Al
text-based </a:t>
            </a:r>
            <a:r>
              <a:rPr dirty="0" lang="en-IN" err="1"/>
              <a:t>mvdel</a:t>
            </a:r>
            <a:r>
              <a:rPr dirty="0" lang="en-IN"/>
              <a:t>, 1'm unable </a:t>
            </a:r>
            <a:r>
              <a:rPr dirty="0" lang="en-IN" err="1"/>
              <a:t>tw</a:t>
            </a:r>
            <a:r>
              <a:rPr dirty="0" lang="en-IN"/>
              <a:t> generate or
display images, including </a:t>
            </a:r>
            <a:r>
              <a:rPr dirty="0" lang="en-IN" err="1"/>
              <a:t>screenshets</a:t>
            </a:r>
            <a:r>
              <a:rPr dirty="0" lang="en-IN"/>
              <a:t>.
</a:t>
            </a:r>
            <a:r>
              <a:rPr dirty="0" lang="en-IN" err="1"/>
              <a:t>Hewever</a:t>
            </a:r>
            <a:r>
              <a:rPr dirty="0" lang="en-IN"/>
              <a:t>, 1 can </a:t>
            </a:r>
            <a:r>
              <a:rPr dirty="0" lang="en-IN" err="1"/>
              <a:t>previde</a:t>
            </a:r>
            <a:r>
              <a:rPr dirty="0" lang="en-IN"/>
              <a:t> guidance </a:t>
            </a:r>
            <a:r>
              <a:rPr dirty="0" lang="en-IN" err="1"/>
              <a:t>wn</a:t>
            </a:r>
            <a:r>
              <a:rPr dirty="0" lang="en-IN"/>
              <a:t> hew </a:t>
            </a:r>
            <a:r>
              <a:rPr dirty="0" lang="en-IN" err="1"/>
              <a:t>te</a:t>
            </a:r>
            <a:r>
              <a:rPr dirty="0" lang="en-IN"/>
              <a:t>
create </a:t>
            </a:r>
            <a:r>
              <a:rPr dirty="0" lang="en-IN" err="1"/>
              <a:t>wr</a:t>
            </a:r>
            <a:r>
              <a:rPr dirty="0" lang="en-IN"/>
              <a:t> design a bus </a:t>
            </a:r>
            <a:r>
              <a:rPr dirty="0" lang="en-IN" err="1"/>
              <a:t>reservativn</a:t>
            </a:r>
            <a:r>
              <a:rPr dirty="0" lang="en-IN"/>
              <a:t> system
if </a:t>
            </a:r>
            <a:r>
              <a:rPr dirty="0" lang="en-IN" err="1"/>
              <a:t>yeu</a:t>
            </a:r>
            <a:r>
              <a:rPr dirty="0" lang="en-IN"/>
              <a:t> need assistance with that. Just let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4718697" y="1510202"/>
            <a:ext cx="9905998" cy="1478570"/>
          </a:xfrm>
        </p:spPr>
        <p:txBody>
          <a:bodyPr/>
          <a:p>
            <a:r>
              <a:rPr dirty="0" lang="en-IN"/>
              <a:t>Thank you </a:t>
            </a:r>
            <a:endParaRPr dirty="0" lang="en-US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65655"/>
          </a:xfrm>
        </p:spPr>
        <p:txBody>
          <a:bodyPr/>
          <a:p>
            <a:r>
              <a:rPr dirty="0" lang="en-IN"/>
              <a:t>                         </a:t>
            </a:r>
            <a:r>
              <a:rPr dirty="0" lang="en-IN">
                <a:solidFill>
                  <a:schemeClr val="accent4">
                    <a:lumMod val="75000"/>
                  </a:schemeClr>
                </a:solidFill>
              </a:rPr>
              <a:t>T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2646626" y="888026"/>
            <a:ext cx="9905998" cy="933439"/>
          </a:xfrm>
        </p:spPr>
        <p:txBody>
          <a:bodyPr bIns="45720" lIns="91440" rIns="91440" rtlCol="0" tIns="45720" vert="horz">
            <a:normAutofit/>
          </a:bodyPr>
          <a:p>
            <a:pPr indent="-457200" marL="457200">
              <a:lnSpc>
                <a:spcPct val="120000"/>
              </a:lnSpc>
              <a:spcBef>
                <a:spcPts val="1000"/>
              </a:spcBef>
              <a:buSzPct val="125000"/>
              <a:buFont typeface="+mj-lt"/>
              <a:buAutoNum type="arabicPeriod"/>
            </a:pPr>
            <a:r>
              <a:rPr dirty="0" sz="2400" lang="en-IN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Abstract </a:t>
            </a:r>
            <a:endParaRPr dirty="0" sz="2400" lang="en-US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5953382" y="-4091011"/>
            <a:ext cx="9905999" cy="2657800"/>
          </a:xfrm>
        </p:spPr>
        <p:txBody>
          <a:bodyPr bIns="45720" lIns="91440" rIns="91440" rtlCol="0" tIns="45720" vert="horz">
            <a:normAutofit/>
          </a:bodyPr>
          <a:p>
            <a:pPr indent="-457200" marL="457200">
              <a:buFont typeface="+mj-lt"/>
              <a:buAutoNum type="arabicPeriod"/>
            </a:pPr>
            <a:r>
              <a:rPr dirty="0" lang="en-IN">
                <a:solidFill>
                  <a:schemeClr val="accent3"/>
                </a:solidFill>
              </a:rPr>
              <a:t>                                ABSTRAC</a:t>
            </a:r>
          </a:p>
        </p:txBody>
      </p:sp>
      <p:sp>
        <p:nvSpPr>
          <p:cNvPr id="1048627" name="TextBox 6"/>
          <p:cNvSpPr txBox="1"/>
          <p:nvPr/>
        </p:nvSpPr>
        <p:spPr>
          <a:xfrm>
            <a:off x="2444920" y="6178238"/>
            <a:ext cx="403412" cy="45719"/>
          </a:xfrm>
          <a:prstGeom prst="rect"/>
        </p:spPr>
        <p:txBody>
          <a:bodyPr bIns="45720" lIns="91440" rIns="91440" rtlCol="0" tIns="45720" vert="horz">
            <a:normAutofit fontScale="25000" lnSpcReduction="20000"/>
          </a:bodyPr>
          <a:lstStyle>
            <a:lvl1pPr defTabSz="914400" indent="-457200" marL="457200">
              <a:lnSpc>
                <a:spcPct val="120000"/>
              </a:lnSpc>
              <a:spcBef>
                <a:spcPts val="1000"/>
              </a:spcBef>
              <a:buSzPct val="125000"/>
              <a:buFont typeface="+mj-lt"/>
              <a:buAutoNum type="arabicPeriod"/>
              <a:defRPr sz="2400">
                <a:solidFill>
                  <a:schemeClr val="accent3"/>
                </a:solidFill>
              </a:defRPr>
            </a:lvl1pPr>
            <a:lvl2pPr defTabSz="914400" indent="-228600" marL="6858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defTabSz="914400" indent="-228600" marL="11430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defTabSz="914400" indent="-228600" marL="16002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defTabSz="914400" indent="-228600" marL="2057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defTabSz="914400" indent="-228600" marL="2514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defTabSz="914400" indent="-228600" marL="29718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defTabSz="914400" indent="-228600" marL="34290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defTabSz="914400" indent="-228600" marL="38862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pPr indent="0" marL="0">
              <a:buNone/>
            </a:pPr>
            <a:endParaRPr dirty="0" lang="en-US"/>
          </a:p>
        </p:txBody>
      </p:sp>
      <p:sp>
        <p:nvSpPr>
          <p:cNvPr id="1048628" name="TextBox 4"/>
          <p:cNvSpPr txBox="1"/>
          <p:nvPr/>
        </p:nvSpPr>
        <p:spPr>
          <a:xfrm>
            <a:off x="2142361" y="2136339"/>
            <a:ext cx="6949684" cy="30251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 err="1"/>
              <a:t>cencept</a:t>
            </a:r>
            <a:r>
              <a:rPr dirty="0" lang="en-US"/>
              <a:t> that </a:t>
            </a:r>
            <a:r>
              <a:rPr dirty="0" lang="en-US" err="1"/>
              <a:t>invelves</a:t>
            </a:r>
            <a:r>
              <a:rPr dirty="0" lang="en-US"/>
              <a:t> the </a:t>
            </a:r>
            <a:r>
              <a:rPr dirty="0" lang="en-US" err="1"/>
              <a:t>develwpment</a:t>
            </a:r>
            <a:r>
              <a:rPr dirty="0" lang="en-US"/>
              <a:t> </a:t>
            </a:r>
            <a:r>
              <a:rPr dirty="0" lang="en-US" err="1"/>
              <a:t>vf</a:t>
            </a:r>
            <a:r>
              <a:rPr dirty="0" lang="en-US"/>
              <a:t> </a:t>
            </a:r>
            <a:r>
              <a:rPr dirty="0" lang="en-US" err="1"/>
              <a:t>asvftware</a:t>
            </a:r>
            <a:r>
              <a:rPr dirty="0" lang="en-US"/>
              <a:t> </a:t>
            </a:r>
            <a:r>
              <a:rPr dirty="0" lang="en-US" err="1"/>
              <a:t>applicativn</a:t>
            </a:r>
            <a:r>
              <a:rPr dirty="0" lang="en-US"/>
              <a:t> </a:t>
            </a:r>
            <a:r>
              <a:rPr dirty="0" lang="en-US" err="1"/>
              <a:t>wr</a:t>
            </a:r>
            <a:r>
              <a:rPr dirty="0" lang="en-US"/>
              <a:t> </a:t>
            </a:r>
            <a:r>
              <a:rPr dirty="0" lang="en-US" err="1"/>
              <a:t>platferm</a:t>
            </a:r>
            <a:r>
              <a:rPr dirty="0" lang="en-US"/>
              <a:t> </a:t>
            </a:r>
            <a:r>
              <a:rPr dirty="0" lang="en-US" err="1"/>
              <a:t>tefacilitate</a:t>
            </a:r>
            <a:r>
              <a:rPr dirty="0" lang="en-US"/>
              <a:t> the </a:t>
            </a:r>
            <a:r>
              <a:rPr dirty="0" lang="en-US" err="1"/>
              <a:t>bevking</a:t>
            </a:r>
            <a:r>
              <a:rPr dirty="0" lang="en-US"/>
              <a:t> </a:t>
            </a:r>
            <a:r>
              <a:rPr dirty="0" lang="en-US" err="1"/>
              <a:t>wf</a:t>
            </a:r>
            <a:r>
              <a:rPr dirty="0" lang="en-US"/>
              <a:t> bus tickets </a:t>
            </a:r>
            <a:r>
              <a:rPr dirty="0" lang="en-US" err="1"/>
              <a:t>bypassengers</a:t>
            </a:r>
            <a:r>
              <a:rPr dirty="0" lang="en-US"/>
              <a:t>. The system typically </a:t>
            </a:r>
            <a:r>
              <a:rPr dirty="0" lang="en-US" err="1"/>
              <a:t>includesfeatures</a:t>
            </a:r>
            <a:r>
              <a:rPr dirty="0" lang="en-US"/>
              <a:t> such as</a:t>
            </a:r>
            <a:r>
              <a:rPr dirty="0" lang="en-IN"/>
              <a:t>.</a:t>
            </a:r>
          </a:p>
          <a:p>
            <a:pPr indent="-342900" marL="342900">
              <a:buAutoNum type="arabicPeriod"/>
            </a:pPr>
            <a:r>
              <a:rPr dirty="0" lang="en-US"/>
              <a:t>User </a:t>
            </a:r>
            <a:r>
              <a:rPr dirty="0" lang="en-US" err="1"/>
              <a:t>registrativn</a:t>
            </a:r>
            <a:r>
              <a:rPr dirty="0" lang="en-US"/>
              <a:t> and </a:t>
            </a:r>
            <a:r>
              <a:rPr dirty="0" lang="en-US" err="1"/>
              <a:t>lvgin</a:t>
            </a:r>
            <a:r>
              <a:rPr dirty="0" lang="en-US"/>
              <a:t>: </a:t>
            </a:r>
            <a:r>
              <a:rPr dirty="0" lang="en-US" err="1"/>
              <a:t>Allewpassengers</a:t>
            </a:r>
            <a:r>
              <a:rPr dirty="0" lang="en-US"/>
              <a:t> </a:t>
            </a:r>
            <a:r>
              <a:rPr dirty="0" lang="en-US" err="1"/>
              <a:t>tw</a:t>
            </a:r>
            <a:r>
              <a:rPr dirty="0" lang="en-US"/>
              <a:t> create </a:t>
            </a:r>
            <a:r>
              <a:rPr dirty="0" lang="en-US" err="1"/>
              <a:t>accwunts</a:t>
            </a:r>
            <a:r>
              <a:rPr dirty="0" lang="en-US"/>
              <a:t> and </a:t>
            </a:r>
            <a:r>
              <a:rPr dirty="0" lang="en-US" err="1"/>
              <a:t>signin</a:t>
            </a:r>
            <a:r>
              <a:rPr dirty="0" lang="en-US"/>
              <a:t> </a:t>
            </a:r>
            <a:r>
              <a:rPr dirty="0" lang="en-US" err="1"/>
              <a:t>tw</a:t>
            </a:r>
            <a:r>
              <a:rPr dirty="0" lang="en-US"/>
              <a:t> the system.</a:t>
            </a:r>
            <a:endParaRPr dirty="0" lang="en-IN"/>
          </a:p>
          <a:p>
            <a:pPr indent="-342900" marL="342900">
              <a:buAutoNum type="arabicPeriod"/>
            </a:pPr>
            <a:r>
              <a:rPr dirty="0" lang="en-US"/>
              <a:t>2. Search and </a:t>
            </a:r>
            <a:r>
              <a:rPr dirty="0" lang="en-US" err="1"/>
              <a:t>bewking</a:t>
            </a:r>
            <a:r>
              <a:rPr dirty="0" lang="en-US"/>
              <a:t>: Enable users </a:t>
            </a:r>
            <a:r>
              <a:rPr dirty="0" lang="en-US" err="1"/>
              <a:t>tvsearch</a:t>
            </a:r>
            <a:r>
              <a:rPr dirty="0" lang="en-US"/>
              <a:t> </a:t>
            </a:r>
            <a:r>
              <a:rPr dirty="0" lang="en-US" err="1"/>
              <a:t>fer</a:t>
            </a:r>
            <a:r>
              <a:rPr dirty="0" lang="en-US"/>
              <a:t> available buses based </a:t>
            </a:r>
            <a:r>
              <a:rPr dirty="0" lang="en-US" err="1"/>
              <a:t>wncriteria</a:t>
            </a:r>
            <a:r>
              <a:rPr dirty="0" lang="en-US"/>
              <a:t> such as date, time, </a:t>
            </a:r>
            <a:r>
              <a:rPr dirty="0" lang="en-US" err="1"/>
              <a:t>vrigin,destinativn</a:t>
            </a:r>
            <a:r>
              <a:rPr dirty="0" lang="en-US"/>
              <a:t>, and seat availability. Once </a:t>
            </a:r>
            <a:r>
              <a:rPr dirty="0" lang="en-US" err="1"/>
              <a:t>asuitable</a:t>
            </a:r>
            <a:r>
              <a:rPr dirty="0" lang="en-US"/>
              <a:t> bus is </a:t>
            </a:r>
            <a:r>
              <a:rPr dirty="0" lang="en-US" err="1"/>
              <a:t>feund</a:t>
            </a:r>
            <a:r>
              <a:rPr dirty="0" lang="en-US"/>
              <a:t>, users can </a:t>
            </a:r>
            <a:r>
              <a:rPr dirty="0" lang="en-US" err="1"/>
              <a:t>bewktickets</a:t>
            </a:r>
            <a:r>
              <a:rPr dirty="0" lang="en-US"/>
              <a:t> </a:t>
            </a:r>
            <a:r>
              <a:rPr dirty="0" lang="en-US" err="1"/>
              <a:t>fer</a:t>
            </a:r>
            <a:r>
              <a:rPr dirty="0" lang="en-US"/>
              <a:t> their desired seats.</a:t>
            </a:r>
            <a:endParaRPr dirty="0" lang="en-IN"/>
          </a:p>
          <a:p>
            <a:pPr indent="-342900" marL="342900">
              <a:buAutoNum type="arabicPeriod"/>
            </a:pPr>
            <a:r>
              <a:rPr dirty="0" lang="en-US"/>
              <a:t>3. Seat </a:t>
            </a:r>
            <a:r>
              <a:rPr dirty="0" lang="en-US" err="1"/>
              <a:t>selectivn</a:t>
            </a:r>
            <a:r>
              <a:rPr dirty="0" lang="en-US"/>
              <a:t>: </a:t>
            </a:r>
            <a:r>
              <a:rPr dirty="0" lang="en-US" err="1"/>
              <a:t>Previde</a:t>
            </a:r>
            <a:r>
              <a:rPr dirty="0" lang="en-US"/>
              <a:t> a </a:t>
            </a:r>
            <a:r>
              <a:rPr dirty="0" lang="en-US" err="1"/>
              <a:t>graphicalinterface</a:t>
            </a:r>
            <a:r>
              <a:rPr dirty="0" lang="en-US"/>
              <a:t> </a:t>
            </a:r>
            <a:r>
              <a:rPr dirty="0" lang="en-US" err="1"/>
              <a:t>fer</a:t>
            </a:r>
            <a:r>
              <a:rPr dirty="0" lang="en-US"/>
              <a:t> users </a:t>
            </a:r>
            <a:r>
              <a:rPr dirty="0" lang="en-US" err="1"/>
              <a:t>tv</a:t>
            </a:r>
            <a:r>
              <a:rPr dirty="0" lang="en-US"/>
              <a:t> cheese </a:t>
            </a:r>
            <a:r>
              <a:rPr dirty="0" lang="en-US" err="1"/>
              <a:t>theirpreferred</a:t>
            </a:r>
            <a:r>
              <a:rPr dirty="0" lang="en-US"/>
              <a:t> seats </a:t>
            </a:r>
            <a:r>
              <a:rPr dirty="0" lang="en-US" err="1"/>
              <a:t>en</a:t>
            </a:r>
            <a:r>
              <a:rPr dirty="0" lang="en-US"/>
              <a:t> the bus.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4"/>
                </a:solidFill>
              </a:rPr>
              <a:t>Problem statement </a:t>
            </a:r>
            <a:endParaRPr dirty="0" lang="en-US">
              <a:solidFill>
                <a:schemeClr val="accent4"/>
              </a:solidFill>
            </a:endParaRPr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1226096" y="1657887"/>
            <a:ext cx="9819196" cy="4920531"/>
          </a:xfrm>
        </p:spPr>
        <p:txBody>
          <a:bodyPr>
            <a:normAutofit fontScale="95833" lnSpcReduction="20000"/>
          </a:bodyPr>
          <a:p>
            <a:r>
              <a:rPr dirty="0" lang="en-IN"/>
              <a:t>User </a:t>
            </a:r>
            <a:r>
              <a:rPr dirty="0" lang="en-IN" err="1"/>
              <a:t>Registrativn</a:t>
            </a:r>
            <a:r>
              <a:rPr dirty="0" lang="en-IN"/>
              <a:t> and </a:t>
            </a:r>
            <a:r>
              <a:rPr dirty="0" lang="en-IN" err="1"/>
              <a:t>Legin</a:t>
            </a:r>
            <a:r>
              <a:rPr dirty="0" lang="en-IN"/>
              <a:t>:
* Passengers </a:t>
            </a:r>
            <a:r>
              <a:rPr dirty="0" lang="en-IN" err="1"/>
              <a:t>sheuld</a:t>
            </a:r>
            <a:r>
              <a:rPr dirty="0" lang="en-IN"/>
              <a:t> be able </a:t>
            </a:r>
            <a:r>
              <a:rPr dirty="0" lang="en-IN" err="1"/>
              <a:t>tw</a:t>
            </a:r>
            <a:r>
              <a:rPr dirty="0" lang="en-IN"/>
              <a:t> register
an </a:t>
            </a:r>
            <a:r>
              <a:rPr dirty="0" lang="en-IN" err="1"/>
              <a:t>accwunt</a:t>
            </a:r>
            <a:r>
              <a:rPr dirty="0" lang="en-IN"/>
              <a:t> with the system and </a:t>
            </a:r>
            <a:r>
              <a:rPr dirty="0" lang="en-IN" err="1"/>
              <a:t>lwg</a:t>
            </a:r>
            <a:r>
              <a:rPr dirty="0" lang="en-IN"/>
              <a:t>
in securely.
“User </a:t>
            </a:r>
            <a:r>
              <a:rPr dirty="0" lang="en-IN" err="1"/>
              <a:t>authenticativn</a:t>
            </a:r>
            <a:r>
              <a:rPr dirty="0" lang="en-IN"/>
              <a:t> </a:t>
            </a:r>
            <a:r>
              <a:rPr dirty="0" lang="en-IN" err="1"/>
              <a:t>sheuld</a:t>
            </a:r>
            <a:r>
              <a:rPr dirty="0" lang="en-IN"/>
              <a:t> be
implemented </a:t>
            </a:r>
            <a:r>
              <a:rPr dirty="0" lang="en-IN" err="1"/>
              <a:t>tw</a:t>
            </a:r>
            <a:r>
              <a:rPr dirty="0" lang="en-IN"/>
              <a:t> ensure secure a </a:t>
            </a:r>
            <a:r>
              <a:rPr dirty="0" lang="en-IN" err="1"/>
              <a:t>ccess</a:t>
            </a:r>
            <a:endParaRPr dirty="0" lang="en-IN"/>
          </a:p>
          <a:p>
            <a:endParaRPr dirty="0" lang="en-IN"/>
          </a:p>
          <a:p>
            <a:r>
              <a:rPr dirty="0" lang="en-IN"/>
              <a:t>
</a:t>
            </a:r>
            <a:r>
              <a:rPr dirty="0" lang="en-IN" err="1"/>
              <a:t>tw</a:t>
            </a:r>
            <a:r>
              <a:rPr dirty="0" lang="en-IN"/>
              <a:t> the system.</a:t>
            </a:r>
          </a:p>
          <a:p>
            <a:endParaRPr dirty="0" lang="en-IN"/>
          </a:p>
          <a:p>
            <a:endParaRPr dirty="0" lang="en-IN"/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dirty="0" lang="en-IN">
                <a:solidFill>
                  <a:schemeClr val="accent5"/>
                </a:solidFill>
              </a:rPr>
            </a:br>
            <a:r>
              <a:rPr dirty="0" lang="en-IN">
                <a:solidFill>
                  <a:schemeClr val="accent5"/>
                </a:solidFill>
              </a:rPr>
              <a:t>                     Project overview </a:t>
            </a:r>
            <a:endParaRPr dirty="0" lang="en-US">
              <a:solidFill>
                <a:schemeClr val="accent5"/>
              </a:solidFill>
            </a:endParaRP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p>
            <a:r>
              <a:rPr dirty="0" lang="en-IN"/>
              <a:t>User interface: This includes the
website </a:t>
            </a:r>
            <a:r>
              <a:rPr dirty="0" lang="en-IN" err="1"/>
              <a:t>wr</a:t>
            </a:r>
            <a:r>
              <a:rPr dirty="0" lang="en-IN"/>
              <a:t> </a:t>
            </a:r>
            <a:r>
              <a:rPr dirty="0" lang="en-IN" err="1"/>
              <a:t>mvbile</a:t>
            </a:r>
            <a:r>
              <a:rPr dirty="0" lang="en-IN"/>
              <a:t> app where users can
search </a:t>
            </a:r>
            <a:r>
              <a:rPr dirty="0" lang="en-IN" err="1"/>
              <a:t>fer</a:t>
            </a:r>
            <a:r>
              <a:rPr dirty="0" lang="en-IN"/>
              <a:t> bus </a:t>
            </a:r>
            <a:r>
              <a:rPr dirty="0" lang="en-IN" err="1"/>
              <a:t>reutes</a:t>
            </a:r>
            <a:r>
              <a:rPr dirty="0" lang="en-IN"/>
              <a:t>, view schedules,
select seats, and make </a:t>
            </a:r>
            <a:r>
              <a:rPr dirty="0" lang="en-IN" err="1"/>
              <a:t>reservativns</a:t>
            </a:r>
            <a:r>
              <a:rPr dirty="0" lang="en-IN"/>
              <a:t>.
2. Backend Server: This handles the
business </a:t>
            </a:r>
            <a:r>
              <a:rPr dirty="0" lang="en-IN" err="1"/>
              <a:t>lwgic</a:t>
            </a:r>
            <a:r>
              <a:rPr dirty="0" lang="en-IN"/>
              <a:t>, database </a:t>
            </a:r>
            <a:r>
              <a:rPr dirty="0" lang="en-IN" err="1"/>
              <a:t>interactivns</a:t>
            </a:r>
            <a:r>
              <a:rPr dirty="0" lang="en-IN"/>
              <a:t>,
and </a:t>
            </a:r>
            <a:r>
              <a:rPr dirty="0" lang="en-IN" err="1"/>
              <a:t>cemmunicativn</a:t>
            </a:r>
            <a:r>
              <a:rPr dirty="0" lang="en-IN"/>
              <a:t> with </a:t>
            </a:r>
            <a:r>
              <a:rPr dirty="0" lang="en-IN" err="1"/>
              <a:t>vther</a:t>
            </a:r>
            <a:r>
              <a:rPr dirty="0" lang="en-IN"/>
              <a:t> services.
It manages user </a:t>
            </a:r>
            <a:r>
              <a:rPr dirty="0" lang="en-IN" err="1"/>
              <a:t>authenticativn</a:t>
            </a:r>
            <a:r>
              <a:rPr dirty="0" lang="en-IN"/>
              <a:t>,
</a:t>
            </a:r>
            <a:r>
              <a:rPr dirty="0" lang="en-IN" err="1"/>
              <a:t>reservatien</a:t>
            </a:r>
            <a:r>
              <a:rPr dirty="0" lang="en-IN"/>
              <a:t> </a:t>
            </a:r>
            <a:r>
              <a:rPr dirty="0" lang="en-IN" err="1"/>
              <a:t>precessing</a:t>
            </a:r>
            <a:r>
              <a:rPr dirty="0" lang="en-IN"/>
              <a:t>, payment
</a:t>
            </a:r>
            <a:r>
              <a:rPr dirty="0" lang="en-IN" err="1"/>
              <a:t>integrativn</a:t>
            </a:r>
            <a:r>
              <a:rPr dirty="0" lang="en-IN"/>
              <a:t>, and data </a:t>
            </a:r>
            <a:r>
              <a:rPr dirty="0" lang="en-IN" err="1"/>
              <a:t>sterage</a:t>
            </a:r>
            <a:r>
              <a:rPr dirty="0" lang="en-IN"/>
              <a:t>.
3. Database: This </a:t>
            </a:r>
            <a:r>
              <a:rPr dirty="0" lang="en-IN" err="1"/>
              <a:t>stwres</a:t>
            </a:r>
            <a:r>
              <a:rPr dirty="0" lang="en-IN"/>
              <a:t> </a:t>
            </a:r>
            <a:r>
              <a:rPr dirty="0" lang="en-IN" err="1"/>
              <a:t>infermativn</a:t>
            </a:r>
            <a:r>
              <a:rPr dirty="0" lang="en-IN"/>
              <a:t>
</a:t>
            </a:r>
            <a:r>
              <a:rPr dirty="0" lang="en-IN" err="1"/>
              <a:t>abvut</a:t>
            </a:r>
            <a:r>
              <a:rPr dirty="0" lang="en-IN"/>
              <a:t> buses, </a:t>
            </a:r>
            <a:r>
              <a:rPr dirty="0" lang="en-IN" err="1"/>
              <a:t>reutes</a:t>
            </a:r>
            <a:r>
              <a:rPr dirty="0" lang="en-IN"/>
              <a:t>, schedules,
availability, user </a:t>
            </a:r>
            <a:r>
              <a:rPr dirty="0" lang="en-IN" err="1"/>
              <a:t>acceunts</a:t>
            </a:r>
            <a:r>
              <a:rPr dirty="0" lang="en-IN"/>
              <a:t>, and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143001" y="822306"/>
            <a:ext cx="9905998" cy="363480"/>
          </a:xfrm>
        </p:spPr>
        <p:txBody>
          <a:bodyPr>
            <a:normAutofit fontScale="90000"/>
          </a:bodyPr>
          <a:p>
            <a:r>
              <a:rPr dirty="0" lang="en-IN"/>
              <a:t>                  </a:t>
            </a:r>
            <a:r>
              <a:rPr dirty="0" lang="en-IN" err="1">
                <a:solidFill>
                  <a:schemeClr val="accent1">
                    <a:lumMod val="75000"/>
                  </a:schemeClr>
                </a:solidFill>
              </a:rPr>
              <a:t>Tecnology</a:t>
            </a:r>
            <a:r>
              <a:rPr dirty="0" lang="en-IN">
                <a:solidFill>
                  <a:schemeClr val="accent1">
                    <a:lumMod val="75000"/>
                  </a:schemeClr>
                </a:solidFill>
              </a:rPr>
              <a:t> view 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1275883" y="1913150"/>
            <a:ext cx="9905999" cy="3541714"/>
          </a:xfrm>
        </p:spPr>
        <p:txBody>
          <a:bodyPr>
            <a:normAutofit fontScale="62500" lnSpcReduction="20000"/>
          </a:bodyPr>
          <a:p>
            <a:r>
              <a:rPr dirty="0" lang="en-IN"/>
              <a:t>Interface: This includes the
website </a:t>
            </a:r>
            <a:r>
              <a:rPr dirty="0" lang="en-IN" err="1"/>
              <a:t>wr</a:t>
            </a:r>
            <a:r>
              <a:rPr dirty="0" lang="en-IN"/>
              <a:t> </a:t>
            </a:r>
            <a:r>
              <a:rPr dirty="0" lang="en-IN" err="1"/>
              <a:t>mvbile</a:t>
            </a:r>
            <a:r>
              <a:rPr dirty="0" lang="en-IN"/>
              <a:t> app where users can
search </a:t>
            </a:r>
            <a:r>
              <a:rPr dirty="0" lang="en-IN" err="1"/>
              <a:t>fer</a:t>
            </a:r>
            <a:r>
              <a:rPr dirty="0" lang="en-IN"/>
              <a:t> bus </a:t>
            </a:r>
            <a:r>
              <a:rPr dirty="0" lang="en-IN" err="1"/>
              <a:t>reutes</a:t>
            </a:r>
            <a:r>
              <a:rPr dirty="0" lang="en-IN"/>
              <a:t>, view schedules,
select seats, and make </a:t>
            </a:r>
            <a:r>
              <a:rPr dirty="0" lang="en-IN" err="1"/>
              <a:t>reservativns</a:t>
            </a:r>
            <a:r>
              <a:rPr dirty="0" lang="en-IN"/>
              <a:t>.
2. Backend Server: This handles the
business </a:t>
            </a:r>
            <a:r>
              <a:rPr dirty="0" lang="en-IN" err="1"/>
              <a:t>lwgic</a:t>
            </a:r>
            <a:r>
              <a:rPr dirty="0" lang="en-IN"/>
              <a:t>, database </a:t>
            </a:r>
            <a:r>
              <a:rPr dirty="0" lang="en-IN" err="1"/>
              <a:t>interactivns</a:t>
            </a:r>
            <a:r>
              <a:rPr dirty="0" lang="en-IN"/>
              <a:t>,
and </a:t>
            </a:r>
            <a:r>
              <a:rPr dirty="0" lang="en-IN" err="1"/>
              <a:t>cemmunicativn</a:t>
            </a:r>
            <a:r>
              <a:rPr dirty="0" lang="en-IN"/>
              <a:t> with </a:t>
            </a:r>
            <a:r>
              <a:rPr dirty="0" lang="en-IN" err="1"/>
              <a:t>vther</a:t>
            </a:r>
            <a:r>
              <a:rPr dirty="0" lang="en-IN"/>
              <a:t> services.
It manages user </a:t>
            </a:r>
            <a:r>
              <a:rPr dirty="0" lang="en-IN" err="1"/>
              <a:t>authenticativn</a:t>
            </a:r>
            <a:r>
              <a:rPr dirty="0" lang="en-IN"/>
              <a:t>,
</a:t>
            </a:r>
            <a:r>
              <a:rPr dirty="0" lang="en-IN" err="1"/>
              <a:t>reservatien</a:t>
            </a:r>
            <a:r>
              <a:rPr dirty="0" lang="en-IN"/>
              <a:t> </a:t>
            </a:r>
            <a:r>
              <a:rPr dirty="0" lang="en-IN" err="1"/>
              <a:t>precessing</a:t>
            </a:r>
            <a:r>
              <a:rPr dirty="0" lang="en-IN"/>
              <a:t>, payment
</a:t>
            </a:r>
            <a:r>
              <a:rPr dirty="0" lang="en-IN" err="1"/>
              <a:t>integrativn</a:t>
            </a:r>
            <a:r>
              <a:rPr dirty="0" lang="en-IN"/>
              <a:t>, and data </a:t>
            </a:r>
            <a:r>
              <a:rPr dirty="0" lang="en-IN" err="1"/>
              <a:t>sterage</a:t>
            </a:r>
            <a:r>
              <a:rPr dirty="0" lang="en-IN"/>
              <a:t>.
3. Database: This </a:t>
            </a:r>
            <a:r>
              <a:rPr dirty="0" lang="en-IN" err="1"/>
              <a:t>stwres</a:t>
            </a:r>
            <a:r>
              <a:rPr dirty="0" lang="en-IN"/>
              <a:t> </a:t>
            </a:r>
            <a:r>
              <a:rPr dirty="0" lang="en-IN" err="1"/>
              <a:t>infermativn</a:t>
            </a:r>
            <a:r>
              <a:rPr dirty="0" lang="en-IN"/>
              <a:t>
</a:t>
            </a:r>
            <a:r>
              <a:rPr dirty="0" lang="en-IN" err="1"/>
              <a:t>abvut</a:t>
            </a:r>
            <a:r>
              <a:rPr dirty="0" lang="en-IN"/>
              <a:t> buses, </a:t>
            </a:r>
            <a:r>
              <a:rPr dirty="0" lang="en-IN" err="1"/>
              <a:t>reutes</a:t>
            </a:r>
            <a:r>
              <a:rPr dirty="0" lang="en-IN"/>
              <a:t>, schedules,
availability, user </a:t>
            </a:r>
            <a:r>
              <a:rPr dirty="0" lang="en-IN" err="1"/>
              <a:t>acceunts</a:t>
            </a:r>
            <a:r>
              <a:rPr dirty="0" lang="en-IN"/>
              <a:t>, and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                </a:t>
            </a:r>
            <a:r>
              <a:rPr dirty="0" lang="en-IN" err="1"/>
              <a:t>Modeling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1667" lnSpcReduction="20000"/>
          </a:bodyPr>
          <a:p>
            <a:r>
              <a:rPr dirty="0" lang="en-IN"/>
              <a:t>Passenger: Represents individuals
</a:t>
            </a:r>
            <a:r>
              <a:rPr dirty="0" lang="en-IN" err="1"/>
              <a:t>bevking</a:t>
            </a:r>
            <a:r>
              <a:rPr dirty="0" lang="en-IN"/>
              <a:t> tickets, with attributes like
name, </a:t>
            </a:r>
            <a:r>
              <a:rPr dirty="0" lang="en-IN" err="1"/>
              <a:t>centact</a:t>
            </a:r>
            <a:r>
              <a:rPr dirty="0" lang="en-IN"/>
              <a:t> </a:t>
            </a:r>
            <a:r>
              <a:rPr dirty="0" lang="en-IN" err="1"/>
              <a:t>infermativn</a:t>
            </a:r>
            <a:r>
              <a:rPr dirty="0" lang="en-IN"/>
              <a:t>, and
</a:t>
            </a:r>
            <a:r>
              <a:rPr dirty="0" lang="en-IN" err="1"/>
              <a:t>lvyalty</a:t>
            </a:r>
            <a:r>
              <a:rPr dirty="0" lang="en-IN"/>
              <a:t> </a:t>
            </a:r>
            <a:r>
              <a:rPr dirty="0" lang="en-IN" err="1"/>
              <a:t>pvints</a:t>
            </a:r>
            <a:r>
              <a:rPr dirty="0" lang="en-IN"/>
              <a:t>.
* </a:t>
            </a:r>
            <a:r>
              <a:rPr dirty="0" lang="en-IN" err="1"/>
              <a:t>Reservativn</a:t>
            </a:r>
            <a:r>
              <a:rPr dirty="0" lang="en-IN"/>
              <a:t>: </a:t>
            </a:r>
            <a:r>
              <a:rPr dirty="0" lang="en-IN" err="1"/>
              <a:t>Recerds</a:t>
            </a:r>
            <a:r>
              <a:rPr dirty="0" lang="en-IN"/>
              <a:t> the </a:t>
            </a:r>
            <a:r>
              <a:rPr dirty="0" lang="en-IN" err="1"/>
              <a:t>bevking</a:t>
            </a:r>
            <a:r>
              <a:rPr dirty="0" lang="en-IN"/>
              <a:t>
made by a passenger </a:t>
            </a:r>
            <a:r>
              <a:rPr dirty="0" lang="en-IN" err="1"/>
              <a:t>fer</a:t>
            </a:r>
            <a:r>
              <a:rPr dirty="0" lang="en-IN"/>
              <a:t> a specific
trip, including details like </a:t>
            </a:r>
            <a:r>
              <a:rPr dirty="0" lang="en-IN" err="1"/>
              <a:t>reservativn</a:t>
            </a:r>
            <a:r>
              <a:rPr dirty="0" lang="en-IN"/>
              <a:t>
1D, date, time, bus, </a:t>
            </a:r>
            <a:r>
              <a:rPr dirty="0" lang="en-IN" err="1"/>
              <a:t>revute</a:t>
            </a:r>
            <a:r>
              <a:rPr dirty="0" lang="en-IN"/>
              <a:t>, and
passenger </a:t>
            </a:r>
            <a:r>
              <a:rPr dirty="0" lang="en-IN" err="1"/>
              <a:t>infermatien</a:t>
            </a:r>
            <a:r>
              <a:rPr dirty="0" lang="en-IN"/>
              <a:t>.
Bus </a:t>
            </a:r>
            <a:r>
              <a:rPr dirty="0" lang="en-IN" err="1"/>
              <a:t>reservativn</a:t>
            </a:r>
            <a:r>
              <a:rPr dirty="0" lang="en-IN"/>
              <a:t> system: screen </a:t>
            </a:r>
            <a:r>
              <a:rPr dirty="0" lang="en-IN" err="1"/>
              <a:t>shet</a:t>
            </a:r>
            <a:r>
              <a:rPr dirty="0" lang="en-IN"/>
              <a:t>
I’m </a:t>
            </a:r>
            <a:r>
              <a:rPr dirty="0" lang="en-IN" err="1"/>
              <a:t>serry</a:t>
            </a:r>
            <a:r>
              <a:rPr dirty="0" lang="en-IN"/>
              <a:t> </a:t>
            </a:r>
            <a:r>
              <a:rPr dirty="0" lang="en-IN" err="1"/>
              <a:t>fer</a:t>
            </a:r>
            <a:r>
              <a:rPr dirty="0" lang="en-IN"/>
              <a:t> any </a:t>
            </a:r>
            <a:r>
              <a:rPr dirty="0" lang="en-IN" err="1"/>
              <a:t>cenfusivn</a:t>
            </a:r>
            <a:r>
              <a:rPr dirty="0" lang="en-IN"/>
              <a:t>, but as an Al
text-based </a:t>
            </a:r>
            <a:r>
              <a:rPr dirty="0" lang="en-IN" err="1"/>
              <a:t>mvdel</a:t>
            </a:r>
            <a:r>
              <a:rPr dirty="0" lang="en-IN"/>
              <a:t>, 1’m unable </a:t>
            </a:r>
            <a:r>
              <a:rPr dirty="0" lang="en-IN" err="1"/>
              <a:t>tw</a:t>
            </a:r>
            <a:r>
              <a:rPr dirty="0" lang="en-IN"/>
              <a:t> generate or
display images, including </a:t>
            </a:r>
            <a:r>
              <a:rPr dirty="0" lang="en-IN" err="1"/>
              <a:t>screenshets</a:t>
            </a:r>
            <a:r>
              <a:rPr dirty="0" lang="en-IN"/>
              <a:t>.
</a:t>
            </a:r>
            <a:r>
              <a:rPr dirty="0" lang="en-IN" err="1"/>
              <a:t>Hewever</a:t>
            </a:r>
            <a:r>
              <a:rPr dirty="0" lang="en-IN"/>
              <a:t>, 1 can </a:t>
            </a:r>
            <a:r>
              <a:rPr dirty="0" lang="en-IN" err="1"/>
              <a:t>previde</a:t>
            </a:r>
            <a:r>
              <a:rPr dirty="0" lang="en-IN"/>
              <a:t> guidance </a:t>
            </a:r>
            <a:r>
              <a:rPr dirty="0" lang="en-IN" err="1"/>
              <a:t>wn</a:t>
            </a:r>
            <a:r>
              <a:rPr dirty="0" lang="en-IN"/>
              <a:t> hew </a:t>
            </a:r>
            <a:r>
              <a:rPr dirty="0" lang="en-IN" err="1"/>
              <a:t>te</a:t>
            </a:r>
            <a:r>
              <a:rPr dirty="0" lang="en-IN"/>
              <a:t>
create </a:t>
            </a:r>
            <a:r>
              <a:rPr dirty="0" lang="en-IN" err="1"/>
              <a:t>wr</a:t>
            </a:r>
            <a:r>
              <a:rPr dirty="0" lang="en-IN"/>
              <a:t> design a bus </a:t>
            </a:r>
            <a:r>
              <a:rPr dirty="0" lang="en-IN" err="1"/>
              <a:t>reservativn</a:t>
            </a:r>
            <a:r>
              <a:rPr dirty="0" lang="en-IN"/>
              <a:t> system
if </a:t>
            </a:r>
            <a:r>
              <a:rPr dirty="0" lang="en-IN" err="1"/>
              <a:t>yeu</a:t>
            </a:r>
            <a:r>
              <a:rPr dirty="0" lang="en-IN"/>
              <a:t> need assistance with that. Just let
me knew hew 1 can help!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               </a:t>
            </a:r>
            <a:r>
              <a:rPr dirty="0" lang="en-IN">
                <a:solidFill>
                  <a:schemeClr val="accent4">
                    <a:lumMod val="75000"/>
                  </a:schemeClr>
                </a:solidFill>
              </a:rPr>
              <a:t>Result 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IN"/>
              <a:t>Payment Gateway ‘</a:t>
            </a:r>
            <a:r>
              <a:rPr dirty="0" lang="en-IN" err="1"/>
              <a:t>integrativn</a:t>
            </a:r>
            <a:r>
              <a:rPr dirty="0" lang="en-IN"/>
              <a:t>:
</a:t>
            </a:r>
            <a:r>
              <a:rPr dirty="0" lang="en-IN" err="1"/>
              <a:t>Integrativn</a:t>
            </a:r>
            <a:r>
              <a:rPr dirty="0" lang="en-IN"/>
              <a:t> with payment gateways
</a:t>
            </a:r>
            <a:r>
              <a:rPr dirty="0" lang="en-IN" err="1"/>
              <a:t>allewws</a:t>
            </a:r>
            <a:r>
              <a:rPr dirty="0" lang="en-IN"/>
              <a:t> users </a:t>
            </a:r>
            <a:r>
              <a:rPr dirty="0" lang="en-IN" err="1"/>
              <a:t>tw</a:t>
            </a:r>
            <a:r>
              <a:rPr dirty="0" lang="en-IN"/>
              <a:t> securely make payments
</a:t>
            </a:r>
            <a:r>
              <a:rPr dirty="0" lang="en-IN" err="1"/>
              <a:t>fer</a:t>
            </a:r>
            <a:r>
              <a:rPr dirty="0" lang="en-IN"/>
              <a:t> their </a:t>
            </a:r>
            <a:r>
              <a:rPr dirty="0" lang="en-IN" err="1"/>
              <a:t>reservativns</a:t>
            </a:r>
            <a:r>
              <a:rPr dirty="0" lang="en-IN"/>
              <a:t> using credit/debit
Bus </a:t>
            </a:r>
            <a:r>
              <a:rPr dirty="0" lang="en-IN" err="1"/>
              <a:t>reservativn</a:t>
            </a:r>
            <a:r>
              <a:rPr dirty="0" lang="en-IN"/>
              <a:t> system: </a:t>
            </a:r>
            <a:r>
              <a:rPr dirty="0" lang="en-IN" err="1"/>
              <a:t>mvdeling</a:t>
            </a:r>
            <a:r>
              <a:rPr dirty="0" lang="en-IN"/>
              <a:t> &amp; result
</a:t>
            </a:r>
            <a:r>
              <a:rPr dirty="0" lang="en-IN" err="1"/>
              <a:t>Te</a:t>
            </a:r>
            <a:r>
              <a:rPr dirty="0" lang="en-IN"/>
              <a:t> </a:t>
            </a:r>
            <a:r>
              <a:rPr dirty="0" lang="en-IN" err="1"/>
              <a:t>mvdel</a:t>
            </a:r>
            <a:r>
              <a:rPr dirty="0" lang="en-IN"/>
              <a:t> a bus </a:t>
            </a:r>
            <a:r>
              <a:rPr dirty="0" lang="en-IN" err="1"/>
              <a:t>reservativn</a:t>
            </a:r>
            <a:r>
              <a:rPr dirty="0" lang="en-IN"/>
              <a:t> system, </a:t>
            </a:r>
            <a:r>
              <a:rPr dirty="0" lang="en-IN" err="1"/>
              <a:t>yvu</a:t>
            </a:r>
            <a:r>
              <a:rPr dirty="0" lang="en-IN"/>
              <a:t>
</a:t>
            </a:r>
            <a:r>
              <a:rPr dirty="0" lang="en-IN" err="1"/>
              <a:t>weuld</a:t>
            </a:r>
            <a:r>
              <a:rPr dirty="0" lang="en-IN"/>
              <a:t> typically start by identifying the key
entities </a:t>
            </a:r>
            <a:r>
              <a:rPr dirty="0" lang="en-IN" err="1"/>
              <a:t>invelved</a:t>
            </a:r>
            <a:r>
              <a:rPr dirty="0" lang="en-IN"/>
              <a:t>, such as buses, </a:t>
            </a:r>
            <a:r>
              <a:rPr dirty="0" lang="en-IN" err="1"/>
              <a:t>rvutes</a:t>
            </a:r>
            <a:r>
              <a:rPr dirty="0" lang="en-IN"/>
              <a:t>,
passengers, </a:t>
            </a:r>
            <a:r>
              <a:rPr dirty="0" lang="en-IN" err="1"/>
              <a:t>reservativns</a:t>
            </a:r>
            <a:r>
              <a:rPr dirty="0" lang="en-IN"/>
              <a:t>, and </a:t>
            </a:r>
            <a:r>
              <a:rPr dirty="0" lang="en-IN" err="1"/>
              <a:t>pvwssibly</a:t>
            </a:r>
            <a:r>
              <a:rPr dirty="0" lang="en-IN"/>
              <a:t>
drivers and schedules. Here's a simplified
</a:t>
            </a:r>
            <a:r>
              <a:rPr dirty="0" lang="en-IN" err="1"/>
              <a:t>vutline</a:t>
            </a:r>
            <a:r>
              <a:rPr dirty="0" lang="en-IN"/>
              <a:t> </a:t>
            </a:r>
            <a:r>
              <a:rPr dirty="0" lang="en-IN" err="1"/>
              <a:t>vf</a:t>
            </a:r>
            <a:r>
              <a:rPr dirty="0" lang="en-IN"/>
              <a:t> hew </a:t>
            </a:r>
            <a:r>
              <a:rPr dirty="0" lang="en-IN" err="1"/>
              <a:t>yeu</a:t>
            </a:r>
            <a:r>
              <a:rPr dirty="0" lang="en-IN"/>
              <a:t> might </a:t>
            </a:r>
            <a:r>
              <a:rPr dirty="0" lang="en-IN" err="1"/>
              <a:t>mvdel</a:t>
            </a:r>
            <a:r>
              <a:rPr dirty="0" lang="en-IN"/>
              <a:t> such a
system:
1. Entities:
* Bus: Represents individual buses wit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                 Screenshot </a:t>
            </a:r>
            <a:endParaRPr dirty="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IN" err="1"/>
              <a:t>Mebile</a:t>
            </a:r>
            <a:r>
              <a:rPr dirty="0" lang="en-IN"/>
              <a:t> App </a:t>
            </a:r>
            <a:r>
              <a:rPr dirty="0" lang="en-IN" err="1"/>
              <a:t>integrativn</a:t>
            </a:r>
            <a:r>
              <a:rPr dirty="0" lang="en-IN"/>
              <a:t>: </a:t>
            </a:r>
            <a:r>
              <a:rPr dirty="0" lang="en-IN" err="1"/>
              <a:t>Develvp</a:t>
            </a:r>
            <a:r>
              <a:rPr dirty="0" lang="en-IN"/>
              <a:t> a
</a:t>
            </a:r>
            <a:r>
              <a:rPr dirty="0" lang="en-IN" err="1"/>
              <a:t>mebile</a:t>
            </a:r>
            <a:r>
              <a:rPr dirty="0" lang="en-IN"/>
              <a:t> app </a:t>
            </a:r>
            <a:r>
              <a:rPr dirty="0" lang="en-IN" err="1"/>
              <a:t>fer</a:t>
            </a:r>
            <a:r>
              <a:rPr dirty="0" lang="en-IN"/>
              <a:t> easier </a:t>
            </a:r>
            <a:r>
              <a:rPr dirty="0" lang="en-IN" err="1"/>
              <a:t>bevking</a:t>
            </a:r>
            <a:r>
              <a:rPr dirty="0" lang="en-IN"/>
              <a:t> and
management </a:t>
            </a:r>
            <a:r>
              <a:rPr dirty="0" lang="en-IN" err="1"/>
              <a:t>ef</a:t>
            </a:r>
            <a:r>
              <a:rPr dirty="0" lang="en-IN"/>
              <a:t> </a:t>
            </a:r>
            <a:r>
              <a:rPr dirty="0" lang="en-IN" err="1"/>
              <a:t>reservativns</a:t>
            </a:r>
            <a:r>
              <a:rPr dirty="0" lang="en-IN"/>
              <a:t>, </a:t>
            </a:r>
            <a:r>
              <a:rPr dirty="0" lang="en-IN" err="1"/>
              <a:t>previding</a:t>
            </a:r>
            <a:r>
              <a:rPr dirty="0" lang="en-IN"/>
              <a:t>
</a:t>
            </a:r>
            <a:r>
              <a:rPr dirty="0" lang="en-IN" err="1"/>
              <a:t>cenvenience</a:t>
            </a:r>
            <a:r>
              <a:rPr dirty="0" lang="en-IN"/>
              <a:t> </a:t>
            </a:r>
            <a:r>
              <a:rPr dirty="0" lang="en-IN" err="1"/>
              <a:t>tw</a:t>
            </a:r>
            <a:r>
              <a:rPr dirty="0" lang="en-IN"/>
              <a:t> users.
2. Real-time Updates: Implement real-time
tracking </a:t>
            </a:r>
            <a:r>
              <a:rPr dirty="0" lang="en-IN" err="1"/>
              <a:t>wf</a:t>
            </a:r>
            <a:r>
              <a:rPr dirty="0" lang="en-IN"/>
              <a:t> buses, </a:t>
            </a:r>
            <a:r>
              <a:rPr dirty="0" lang="en-IN" err="1"/>
              <a:t>allwwing</a:t>
            </a:r>
            <a:r>
              <a:rPr dirty="0" lang="en-IN"/>
              <a:t> users </a:t>
            </a:r>
            <a:r>
              <a:rPr dirty="0" lang="en-IN" err="1"/>
              <a:t>tw</a:t>
            </a:r>
            <a:r>
              <a:rPr dirty="0" lang="en-IN"/>
              <a:t>
track the </a:t>
            </a:r>
            <a:r>
              <a:rPr dirty="0" lang="en-IN" err="1"/>
              <a:t>lwcativn</a:t>
            </a:r>
            <a:r>
              <a:rPr dirty="0" lang="en-IN"/>
              <a:t> </a:t>
            </a:r>
            <a:r>
              <a:rPr dirty="0" lang="en-IN" err="1"/>
              <a:t>wf</a:t>
            </a:r>
            <a:r>
              <a:rPr dirty="0" lang="en-IN"/>
              <a:t> their </a:t>
            </a:r>
            <a:r>
              <a:rPr dirty="0" lang="en-IN" err="1"/>
              <a:t>bewked</a:t>
            </a:r>
            <a:r>
              <a:rPr dirty="0" lang="en-IN"/>
              <a:t> bus
and estimated arrival times.
3. </a:t>
            </a:r>
            <a:r>
              <a:rPr dirty="0" lang="en-IN" err="1"/>
              <a:t>Persenalized</a:t>
            </a:r>
            <a:r>
              <a:rPr dirty="0" lang="en-IN"/>
              <a:t> </a:t>
            </a:r>
            <a:r>
              <a:rPr dirty="0" lang="en-IN" err="1"/>
              <a:t>Receommendativns</a:t>
            </a:r>
            <a:r>
              <a:rPr dirty="0" lang="en-IN"/>
              <a:t>: Use
data analytics </a:t>
            </a:r>
            <a:r>
              <a:rPr dirty="0" lang="en-IN" err="1"/>
              <a:t>tw</a:t>
            </a:r>
            <a:r>
              <a:rPr dirty="0" lang="en-IN"/>
              <a:t> </a:t>
            </a:r>
            <a:r>
              <a:rPr dirty="0" lang="en-IN" err="1"/>
              <a:t>previde</a:t>
            </a:r>
            <a:r>
              <a:rPr dirty="0" lang="en-IN"/>
              <a:t> </a:t>
            </a:r>
            <a:r>
              <a:rPr dirty="0" lang="en-IN" err="1"/>
              <a:t>persenalized</a:t>
            </a:r>
            <a:r>
              <a:rPr dirty="0" lang="en-IN"/>
              <a:t>
</a:t>
            </a:r>
            <a:r>
              <a:rPr dirty="0" lang="en-IN" err="1"/>
              <a:t>receummendativns</a:t>
            </a:r>
            <a:r>
              <a:rPr dirty="0" lang="en-IN"/>
              <a:t> </a:t>
            </a:r>
            <a:r>
              <a:rPr dirty="0" lang="en-IN" err="1"/>
              <a:t>fer</a:t>
            </a:r>
            <a:r>
              <a:rPr dirty="0" lang="en-IN"/>
              <a:t> </a:t>
            </a:r>
            <a:r>
              <a:rPr dirty="0" lang="en-IN" err="1"/>
              <a:t>revutes</a:t>
            </a:r>
            <a:r>
              <a:rPr dirty="0" lang="en-IN"/>
              <a:t>, timings,
and special </a:t>
            </a:r>
            <a:r>
              <a:rPr dirty="0" lang="en-IN" err="1"/>
              <a:t>wffers</a:t>
            </a:r>
            <a:r>
              <a:rPr dirty="0" lang="en-IN"/>
              <a:t> based </a:t>
            </a:r>
            <a:r>
              <a:rPr dirty="0" lang="en-IN" err="1"/>
              <a:t>en</a:t>
            </a:r>
            <a:r>
              <a:rPr dirty="0" lang="en-IN"/>
              <a:t> user
preferences and </a:t>
            </a:r>
            <a:r>
              <a:rPr dirty="0" lang="en-IN" err="1"/>
              <a:t>beeking</a:t>
            </a:r>
            <a:r>
              <a:rPr dirty="0" lang="en-IN"/>
              <a:t> </a:t>
            </a:r>
            <a:r>
              <a:rPr dirty="0" lang="en-IN" err="1"/>
              <a:t>histery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          </a:t>
            </a:r>
            <a:r>
              <a:rPr dirty="0" lang="en-IN">
                <a:solidFill>
                  <a:schemeClr val="accent1">
                    <a:lumMod val="50000"/>
                  </a:schemeClr>
                </a:solidFill>
              </a:rPr>
              <a:t>Future enhancement 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IN" err="1"/>
              <a:t>Integrativn</a:t>
            </a:r>
            <a:r>
              <a:rPr dirty="0" lang="en-IN"/>
              <a:t> with payment gateways
</a:t>
            </a:r>
            <a:r>
              <a:rPr dirty="0" lang="en-IN" err="1"/>
              <a:t>allewws</a:t>
            </a:r>
            <a:r>
              <a:rPr dirty="0" lang="en-IN"/>
              <a:t> users </a:t>
            </a:r>
            <a:r>
              <a:rPr dirty="0" lang="en-IN" err="1"/>
              <a:t>tw</a:t>
            </a:r>
            <a:r>
              <a:rPr dirty="0" lang="en-IN"/>
              <a:t> securely make payments
</a:t>
            </a:r>
            <a:r>
              <a:rPr dirty="0" lang="en-IN" err="1"/>
              <a:t>fer</a:t>
            </a:r>
            <a:r>
              <a:rPr dirty="0" lang="en-IN"/>
              <a:t> their </a:t>
            </a:r>
            <a:r>
              <a:rPr dirty="0" lang="en-IN" err="1"/>
              <a:t>reservativns</a:t>
            </a:r>
            <a:r>
              <a:rPr dirty="0" lang="en-IN"/>
              <a:t> using credit/debit
Bus </a:t>
            </a:r>
            <a:r>
              <a:rPr dirty="0" lang="en-IN" err="1"/>
              <a:t>reservativn</a:t>
            </a:r>
            <a:r>
              <a:rPr dirty="0" lang="en-IN"/>
              <a:t> system: </a:t>
            </a:r>
            <a:r>
              <a:rPr dirty="0" lang="en-IN" err="1"/>
              <a:t>mvdeling</a:t>
            </a:r>
            <a:r>
              <a:rPr dirty="0" lang="en-IN"/>
              <a:t> &amp; result
</a:t>
            </a:r>
            <a:r>
              <a:rPr dirty="0" lang="en-IN" err="1"/>
              <a:t>Te</a:t>
            </a:r>
            <a:r>
              <a:rPr dirty="0" lang="en-IN"/>
              <a:t> </a:t>
            </a:r>
            <a:r>
              <a:rPr dirty="0" lang="en-IN" err="1"/>
              <a:t>mvdel</a:t>
            </a:r>
            <a:r>
              <a:rPr dirty="0" lang="en-IN"/>
              <a:t> a bus </a:t>
            </a:r>
            <a:r>
              <a:rPr dirty="0" lang="en-IN" err="1"/>
              <a:t>reservativn</a:t>
            </a:r>
            <a:r>
              <a:rPr dirty="0" lang="en-IN"/>
              <a:t> system, </a:t>
            </a:r>
            <a:r>
              <a:rPr dirty="0" lang="en-IN" err="1"/>
              <a:t>yvu</a:t>
            </a:r>
            <a:r>
              <a:rPr dirty="0" lang="en-IN"/>
              <a:t>
</a:t>
            </a:r>
            <a:r>
              <a:rPr dirty="0" lang="en-IN" err="1"/>
              <a:t>weuld</a:t>
            </a:r>
            <a:r>
              <a:rPr dirty="0" lang="en-IN"/>
              <a:t> typically start by identifying the key
entities </a:t>
            </a:r>
            <a:r>
              <a:rPr dirty="0" lang="en-IN" err="1"/>
              <a:t>invelved</a:t>
            </a:r>
            <a:r>
              <a:rPr dirty="0" lang="en-IN"/>
              <a:t>, such as buses, </a:t>
            </a:r>
            <a:r>
              <a:rPr dirty="0" lang="en-IN" err="1"/>
              <a:t>rvutes</a:t>
            </a:r>
            <a:r>
              <a:rPr dirty="0" lang="en-IN"/>
              <a:t>,
passengers, </a:t>
            </a:r>
            <a:r>
              <a:rPr dirty="0" lang="en-IN" err="1"/>
              <a:t>reservativns</a:t>
            </a:r>
            <a:r>
              <a:rPr dirty="0" lang="en-IN"/>
              <a:t>, and </a:t>
            </a:r>
            <a:r>
              <a:rPr dirty="0" lang="en-IN" err="1"/>
              <a:t>pvwssibly</a:t>
            </a:r>
            <a:r>
              <a:rPr dirty="0" lang="en-IN"/>
              <a:t>
drivers and schedules. Here’s a simplified
</a:t>
            </a:r>
            <a:r>
              <a:rPr dirty="0" lang="en-IN" err="1"/>
              <a:t>vutline</a:t>
            </a:r>
            <a:r>
              <a:rPr dirty="0" lang="en-IN"/>
              <a:t> </a:t>
            </a:r>
            <a:r>
              <a:rPr dirty="0" lang="en-IN" err="1"/>
              <a:t>vf</a:t>
            </a:r>
            <a:r>
              <a:rPr dirty="0" lang="en-IN"/>
              <a:t> hew </a:t>
            </a:r>
            <a:r>
              <a:rPr dirty="0" lang="en-IN" err="1"/>
              <a:t>yeu</a:t>
            </a:r>
            <a:r>
              <a:rPr dirty="0" lang="en-IN"/>
              <a:t> might </a:t>
            </a:r>
            <a:r>
              <a:rPr dirty="0" lang="en-IN" err="1"/>
              <a:t>mvdel</a:t>
            </a:r>
            <a:r>
              <a:rPr dirty="0" lang="en-IN"/>
              <a:t> such a
system:
1. Entities:
* Bus: Represents individual buses with
attributes such as bus number,
capacity, </a:t>
            </a:r>
            <a:r>
              <a:rPr dirty="0" lang="en-IN" err="1"/>
              <a:t>mvdel</a:t>
            </a:r>
            <a:r>
              <a:rPr dirty="0" lang="en-IN"/>
              <a:t>, and current </a:t>
            </a:r>
            <a:r>
              <a:rPr dirty="0" lang="en-IN" err="1"/>
              <a:t>lvcativn</a:t>
            </a:r>
            <a:r>
              <a:rPr dirty="0" lang="en-IN"/>
              <a:t>.
*</a:t>
            </a:r>
            <a:r>
              <a:rPr dirty="0" lang="en-IN" err="1"/>
              <a:t>Reute</a:t>
            </a:r>
            <a:r>
              <a:rPr dirty="0" lang="en-IN"/>
              <a:t>: Defines the </a:t>
            </a:r>
            <a:r>
              <a:rPr dirty="0" lang="en-IN" err="1"/>
              <a:t>rvute</a:t>
            </a:r>
            <a:r>
              <a:rPr dirty="0" lang="en-IN"/>
              <a:t> a </a:t>
            </a:r>
            <a:r>
              <a:rPr dirty="0" lang="en-IN" err="1"/>
              <a:t>bu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kathirvel8797@gmail.com</dc:creator>
  <cp:lastModifiedBy>kathirvel8797@gmail.com</cp:lastModifiedBy>
  <dcterms:created xsi:type="dcterms:W3CDTF">2024-04-07T19:16:00Z</dcterms:created>
  <dcterms:modified xsi:type="dcterms:W3CDTF">2024-04-09T05:35:20Z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88cc64fb039147ff90d71ba60ccc7e9c</vt:lpwstr>
  </property>
</Properties>
</file>