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50"/>
  </p:notesMasterIdLst>
  <p:sldIdLst>
    <p:sldId id="260" r:id="rId5"/>
    <p:sldId id="277" r:id="rId6"/>
    <p:sldId id="263" r:id="rId7"/>
    <p:sldId id="264" r:id="rId8"/>
    <p:sldId id="265" r:id="rId9"/>
    <p:sldId id="266" r:id="rId10"/>
    <p:sldId id="287" r:id="rId11"/>
    <p:sldId id="325" r:id="rId12"/>
    <p:sldId id="351" r:id="rId13"/>
    <p:sldId id="352" r:id="rId14"/>
    <p:sldId id="353" r:id="rId15"/>
    <p:sldId id="354" r:id="rId16"/>
    <p:sldId id="355" r:id="rId17"/>
    <p:sldId id="356" r:id="rId18"/>
    <p:sldId id="357" r:id="rId19"/>
    <p:sldId id="358" r:id="rId20"/>
    <p:sldId id="359" r:id="rId21"/>
    <p:sldId id="327" r:id="rId22"/>
    <p:sldId id="326" r:id="rId23"/>
    <p:sldId id="285" r:id="rId24"/>
    <p:sldId id="340" r:id="rId25"/>
    <p:sldId id="339" r:id="rId26"/>
    <p:sldId id="342" r:id="rId27"/>
    <p:sldId id="341" r:id="rId28"/>
    <p:sldId id="344" r:id="rId29"/>
    <p:sldId id="343" r:id="rId30"/>
    <p:sldId id="346" r:id="rId31"/>
    <p:sldId id="345" r:id="rId32"/>
    <p:sldId id="328" r:id="rId33"/>
    <p:sldId id="329" r:id="rId34"/>
    <p:sldId id="348" r:id="rId35"/>
    <p:sldId id="347" r:id="rId36"/>
    <p:sldId id="350" r:id="rId37"/>
    <p:sldId id="349" r:id="rId38"/>
    <p:sldId id="337" r:id="rId39"/>
    <p:sldId id="333" r:id="rId40"/>
    <p:sldId id="334" r:id="rId41"/>
    <p:sldId id="332" r:id="rId42"/>
    <p:sldId id="336" r:id="rId43"/>
    <p:sldId id="335" r:id="rId44"/>
    <p:sldId id="338" r:id="rId45"/>
    <p:sldId id="331" r:id="rId46"/>
    <p:sldId id="330" r:id="rId47"/>
    <p:sldId id="275" r:id="rId48"/>
    <p:sldId id="290"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Century Gothic" panose="020B0502020202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78222-0ECE-19BF-0D06-55146FE4B128}" v="346" dt="2023-04-18T14:00:35.650"/>
    <p1510:client id="{59FC8BF6-E761-4394-81BE-DA2CF32DA88D}" v="6" dt="2023-06-06T15:15:58.654"/>
    <p1510:client id="{5EBC810B-0ED1-4C6B-9208-86AF80973768}" v="5" dt="2023-10-05T19:37:06.796"/>
    <p1510:client id="{723D2B0D-65D2-2A9F-7F72-0633A509818F}" v="601" dt="2023-04-25T20:47:31.791"/>
    <p1510:client id="{725CC604-83FA-6898-961E-708894343FB5}" v="2575" dt="2023-07-24T20:20:52.149"/>
    <p1510:client id="{7FE32721-0804-C5F7-FEF2-A5F0F23050AC}" v="1" dt="2023-06-06T12:54:58.079"/>
    <p1510:client id="{A0776EAE-42AB-4C65-BC08-939AF109E4B0}" v="92" dt="2023-07-19T04:50:09.914"/>
    <p1510:client id="{A37FAD93-91EA-4162-3A07-C7FF376E34B4}" v="72" dt="2023-04-25T20:58:39.728"/>
    <p1510:client id="{A85A5485-2782-15ED-ACCE-C09C5F2E0968}" v="3" dt="2023-06-27T21:32:24.556"/>
    <p1510:client id="{CD8C164C-87A1-BB97-066D-0B7815837E4B}" v="25" dt="2023-04-10T20:44:03.814"/>
    <p1510:client id="{D475CCC4-3204-0CD3-50D0-418CF27B6C32}" v="107" dt="2023-05-24T18:43:14.958"/>
    <p1510:client id="{F0B1B5D5-EE38-7455-F6C0-3D9834D2CB28}" v="282" dt="2023-06-06T14:25:43.820"/>
    <p1510:client id="{FCD01219-688B-AFD1-70F8-B45B0DB62BEC}" v="2991" dt="2023-07-19T06:56:25.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microsoft.com/office/2016/11/relationships/changesInfo" Target="changesInfos/changesInfo1.xml"/><Relationship Id="rId5" Type="http://schemas.openxmlformats.org/officeDocument/2006/relationships/slide" Target="slides/slide1.xml"/><Relationship Id="rId61" Type="http://customschemas.google.com/relationships/presentationmetadata" Target="meta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Moreira Ropelato" userId="S::leonardo.ropelato@dio.me::a289a7f8-9c5e-44ce-8a70-4fb6bc72822a" providerId="AD" clId="Web-{F0B1B5D5-EE38-7455-F6C0-3D9834D2CB28}"/>
    <pc:docChg chg="modSld">
      <pc:chgData name="Leonardo Moreira Ropelato" userId="S::leonardo.ropelato@dio.me::a289a7f8-9c5e-44ce-8a70-4fb6bc72822a" providerId="AD" clId="Web-{F0B1B5D5-EE38-7455-F6C0-3D9834D2CB28}" dt="2023-06-06T14:25:43.820" v="165" actId="1076"/>
      <pc:docMkLst>
        <pc:docMk/>
      </pc:docMkLst>
      <pc:sldChg chg="addSp delSp">
        <pc:chgData name="Leonardo Moreira Ropelato" userId="S::leonardo.ropelato@dio.me::a289a7f8-9c5e-44ce-8a70-4fb6bc72822a" providerId="AD" clId="Web-{F0B1B5D5-EE38-7455-F6C0-3D9834D2CB28}" dt="2023-06-06T13:04:13.568" v="16"/>
        <pc:sldMkLst>
          <pc:docMk/>
          <pc:sldMk cId="0" sldId="260"/>
        </pc:sldMkLst>
        <pc:picChg chg="del">
          <ac:chgData name="Leonardo Moreira Ropelato" userId="S::leonardo.ropelato@dio.me::a289a7f8-9c5e-44ce-8a70-4fb6bc72822a" providerId="AD" clId="Web-{F0B1B5D5-EE38-7455-F6C0-3D9834D2CB28}" dt="2023-06-06T13:04:11.443" v="15"/>
          <ac:picMkLst>
            <pc:docMk/>
            <pc:sldMk cId="0" sldId="260"/>
            <ac:picMk id="4" creationId="{68E8C61F-AB44-8965-D5AE-7E5AC555BFC3}"/>
          </ac:picMkLst>
        </pc:picChg>
        <pc:picChg chg="add">
          <ac:chgData name="Leonardo Moreira Ropelato" userId="S::leonardo.ropelato@dio.me::a289a7f8-9c5e-44ce-8a70-4fb6bc72822a" providerId="AD" clId="Web-{F0B1B5D5-EE38-7455-F6C0-3D9834D2CB28}" dt="2023-06-06T13:04:13.568" v="16"/>
          <ac:picMkLst>
            <pc:docMk/>
            <pc:sldMk cId="0" sldId="260"/>
            <ac:picMk id="5" creationId="{C162A7A9-E5EB-660E-15AE-8FE1BA616745}"/>
          </ac:picMkLst>
        </pc:picChg>
      </pc:sldChg>
      <pc:sldChg chg="addSp delSp">
        <pc:chgData name="Leonardo Moreira Ropelato" userId="S::leonardo.ropelato@dio.me::a289a7f8-9c5e-44ce-8a70-4fb6bc72822a" providerId="AD" clId="Web-{F0B1B5D5-EE38-7455-F6C0-3D9834D2CB28}" dt="2023-06-06T13:03:47.989" v="8"/>
        <pc:sldMkLst>
          <pc:docMk/>
          <pc:sldMk cId="0" sldId="262"/>
        </pc:sldMkLst>
        <pc:picChg chg="del">
          <ac:chgData name="Leonardo Moreira Ropelato" userId="S::leonardo.ropelato@dio.me::a289a7f8-9c5e-44ce-8a70-4fb6bc72822a" providerId="AD" clId="Web-{F0B1B5D5-EE38-7455-F6C0-3D9834D2CB28}" dt="2023-06-06T13:03:46.036" v="7"/>
          <ac:picMkLst>
            <pc:docMk/>
            <pc:sldMk cId="0" sldId="262"/>
            <ac:picMk id="4" creationId="{60D8FC5C-29FC-7375-06EC-666F01FFEAE2}"/>
          </ac:picMkLst>
        </pc:picChg>
        <pc:picChg chg="add">
          <ac:chgData name="Leonardo Moreira Ropelato" userId="S::leonardo.ropelato@dio.me::a289a7f8-9c5e-44ce-8a70-4fb6bc72822a" providerId="AD" clId="Web-{F0B1B5D5-EE38-7455-F6C0-3D9834D2CB28}" dt="2023-06-06T13:03:47.989" v="8"/>
          <ac:picMkLst>
            <pc:docMk/>
            <pc:sldMk cId="0" sldId="262"/>
            <ac:picMk id="5" creationId="{1616D4EB-5ECE-2334-2742-4085804B1413}"/>
          </ac:picMkLst>
        </pc:picChg>
      </pc:sldChg>
      <pc:sldChg chg="addSp delSp">
        <pc:chgData name="Leonardo Moreira Ropelato" userId="S::leonardo.ropelato@dio.me::a289a7f8-9c5e-44ce-8a70-4fb6bc72822a" providerId="AD" clId="Web-{F0B1B5D5-EE38-7455-F6C0-3D9834D2CB28}" dt="2023-06-06T13:04:26.021" v="20"/>
        <pc:sldMkLst>
          <pc:docMk/>
          <pc:sldMk cId="0" sldId="263"/>
        </pc:sldMkLst>
        <pc:picChg chg="del">
          <ac:chgData name="Leonardo Moreira Ropelato" userId="S::leonardo.ropelato@dio.me::a289a7f8-9c5e-44ce-8a70-4fb6bc72822a" providerId="AD" clId="Web-{F0B1B5D5-EE38-7455-F6C0-3D9834D2CB28}" dt="2023-06-06T13:04:23.912" v="19"/>
          <ac:picMkLst>
            <pc:docMk/>
            <pc:sldMk cId="0" sldId="263"/>
            <ac:picMk id="4" creationId="{A819E61F-A4B0-EC55-81ED-DAEB68EBBFA6}"/>
          </ac:picMkLst>
        </pc:picChg>
        <pc:picChg chg="add">
          <ac:chgData name="Leonardo Moreira Ropelato" userId="S::leonardo.ropelato@dio.me::a289a7f8-9c5e-44ce-8a70-4fb6bc72822a" providerId="AD" clId="Web-{F0B1B5D5-EE38-7455-F6C0-3D9834D2CB28}" dt="2023-06-06T13:04:26.021" v="20"/>
          <ac:picMkLst>
            <pc:docMk/>
            <pc:sldMk cId="0" sldId="263"/>
            <ac:picMk id="5" creationId="{F4D555A0-887D-C200-6E6E-EBF99EEE2B3C}"/>
          </ac:picMkLst>
        </pc:picChg>
      </pc:sldChg>
      <pc:sldChg chg="addSp delSp">
        <pc:chgData name="Leonardo Moreira Ropelato" userId="S::leonardo.ropelato@dio.me::a289a7f8-9c5e-44ce-8a70-4fb6bc72822a" providerId="AD" clId="Web-{F0B1B5D5-EE38-7455-F6C0-3D9834D2CB28}" dt="2023-06-06T13:04:30.959" v="22"/>
        <pc:sldMkLst>
          <pc:docMk/>
          <pc:sldMk cId="0" sldId="264"/>
        </pc:sldMkLst>
        <pc:picChg chg="del">
          <ac:chgData name="Leonardo Moreira Ropelato" userId="S::leonardo.ropelato@dio.me::a289a7f8-9c5e-44ce-8a70-4fb6bc72822a" providerId="AD" clId="Web-{F0B1B5D5-EE38-7455-F6C0-3D9834D2CB28}" dt="2023-06-06T13:04:28.631" v="21"/>
          <ac:picMkLst>
            <pc:docMk/>
            <pc:sldMk cId="0" sldId="264"/>
            <ac:picMk id="4" creationId="{EC15FA64-60A7-5807-9597-6B050F95C2A4}"/>
          </ac:picMkLst>
        </pc:picChg>
        <pc:picChg chg="add">
          <ac:chgData name="Leonardo Moreira Ropelato" userId="S::leonardo.ropelato@dio.me::a289a7f8-9c5e-44ce-8a70-4fb6bc72822a" providerId="AD" clId="Web-{F0B1B5D5-EE38-7455-F6C0-3D9834D2CB28}" dt="2023-06-06T13:04:30.959" v="22"/>
          <ac:picMkLst>
            <pc:docMk/>
            <pc:sldMk cId="0" sldId="264"/>
            <ac:picMk id="5" creationId="{4221B42D-E222-7C8B-5B47-1ED2F61691C1}"/>
          </ac:picMkLst>
        </pc:picChg>
      </pc:sldChg>
      <pc:sldChg chg="addSp delSp">
        <pc:chgData name="Leonardo Moreira Ropelato" userId="S::leonardo.ropelato@dio.me::a289a7f8-9c5e-44ce-8a70-4fb6bc72822a" providerId="AD" clId="Web-{F0B1B5D5-EE38-7455-F6C0-3D9834D2CB28}" dt="2023-06-06T13:07:55.823" v="35"/>
        <pc:sldMkLst>
          <pc:docMk/>
          <pc:sldMk cId="0" sldId="265"/>
        </pc:sldMkLst>
        <pc:picChg chg="del">
          <ac:chgData name="Leonardo Moreira Ropelato" userId="S::leonardo.ropelato@dio.me::a289a7f8-9c5e-44ce-8a70-4fb6bc72822a" providerId="AD" clId="Web-{F0B1B5D5-EE38-7455-F6C0-3D9834D2CB28}" dt="2023-06-06T13:07:53.823" v="34"/>
          <ac:picMkLst>
            <pc:docMk/>
            <pc:sldMk cId="0" sldId="265"/>
            <ac:picMk id="2" creationId="{632FF742-21F8-0F89-FA22-84480BF47778}"/>
          </ac:picMkLst>
        </pc:picChg>
        <pc:picChg chg="add">
          <ac:chgData name="Leonardo Moreira Ropelato" userId="S::leonardo.ropelato@dio.me::a289a7f8-9c5e-44ce-8a70-4fb6bc72822a" providerId="AD" clId="Web-{F0B1B5D5-EE38-7455-F6C0-3D9834D2CB28}" dt="2023-06-06T13:07:55.823" v="35"/>
          <ac:picMkLst>
            <pc:docMk/>
            <pc:sldMk cId="0" sldId="265"/>
            <ac:picMk id="5" creationId="{CBAF0591-1462-A6D4-8024-4715833FA788}"/>
          </ac:picMkLst>
        </pc:picChg>
      </pc:sldChg>
      <pc:sldChg chg="addSp delSp">
        <pc:chgData name="Leonardo Moreira Ropelato" userId="S::leonardo.ropelato@dio.me::a289a7f8-9c5e-44ce-8a70-4fb6bc72822a" providerId="AD" clId="Web-{F0B1B5D5-EE38-7455-F6C0-3D9834D2CB28}" dt="2023-06-06T13:07:17.760" v="24"/>
        <pc:sldMkLst>
          <pc:docMk/>
          <pc:sldMk cId="0" sldId="266"/>
        </pc:sldMkLst>
        <pc:picChg chg="del">
          <ac:chgData name="Leonardo Moreira Ropelato" userId="S::leonardo.ropelato@dio.me::a289a7f8-9c5e-44ce-8a70-4fb6bc72822a" providerId="AD" clId="Web-{F0B1B5D5-EE38-7455-F6C0-3D9834D2CB28}" dt="2023-06-06T13:07:15.603" v="23"/>
          <ac:picMkLst>
            <pc:docMk/>
            <pc:sldMk cId="0" sldId="266"/>
            <ac:picMk id="4" creationId="{158C7183-812C-C93A-D63B-FB026C58F795}"/>
          </ac:picMkLst>
        </pc:picChg>
        <pc:picChg chg="add">
          <ac:chgData name="Leonardo Moreira Ropelato" userId="S::leonardo.ropelato@dio.me::a289a7f8-9c5e-44ce-8a70-4fb6bc72822a" providerId="AD" clId="Web-{F0B1B5D5-EE38-7455-F6C0-3D9834D2CB28}" dt="2023-06-06T13:07:17.760" v="24"/>
          <ac:picMkLst>
            <pc:docMk/>
            <pc:sldMk cId="0" sldId="266"/>
            <ac:picMk id="5" creationId="{D93E66C7-7E71-598A-F411-36FE0EA7FCF7}"/>
          </ac:picMkLst>
        </pc:picChg>
      </pc:sldChg>
      <pc:sldChg chg="addSp delSp">
        <pc:chgData name="Leonardo Moreira Ropelato" userId="S::leonardo.ropelato@dio.me::a289a7f8-9c5e-44ce-8a70-4fb6bc72822a" providerId="AD" clId="Web-{F0B1B5D5-EE38-7455-F6C0-3D9834D2CB28}" dt="2023-06-06T13:07:49.010" v="33"/>
        <pc:sldMkLst>
          <pc:docMk/>
          <pc:sldMk cId="0" sldId="272"/>
        </pc:sldMkLst>
        <pc:picChg chg="del">
          <ac:chgData name="Leonardo Moreira Ropelato" userId="S::leonardo.ropelato@dio.me::a289a7f8-9c5e-44ce-8a70-4fb6bc72822a" providerId="AD" clId="Web-{F0B1B5D5-EE38-7455-F6C0-3D9834D2CB28}" dt="2023-06-06T13:07:47.073" v="32"/>
          <ac:picMkLst>
            <pc:docMk/>
            <pc:sldMk cId="0" sldId="272"/>
            <ac:picMk id="4" creationId="{74B909BE-DB76-E4E7-4522-3E3FB416C51A}"/>
          </ac:picMkLst>
        </pc:picChg>
        <pc:picChg chg="add">
          <ac:chgData name="Leonardo Moreira Ropelato" userId="S::leonardo.ropelato@dio.me::a289a7f8-9c5e-44ce-8a70-4fb6bc72822a" providerId="AD" clId="Web-{F0B1B5D5-EE38-7455-F6C0-3D9834D2CB28}" dt="2023-06-06T13:07:49.010" v="33"/>
          <ac:picMkLst>
            <pc:docMk/>
            <pc:sldMk cId="0" sldId="272"/>
            <ac:picMk id="5" creationId="{A801286A-886B-9249-A97D-F2B134D4E911}"/>
          </ac:picMkLst>
        </pc:picChg>
      </pc:sldChg>
      <pc:sldChg chg="addSp delSp">
        <pc:chgData name="Leonardo Moreira Ropelato" userId="S::leonardo.ropelato@dio.me::a289a7f8-9c5e-44ce-8a70-4fb6bc72822a" providerId="AD" clId="Web-{F0B1B5D5-EE38-7455-F6C0-3D9834D2CB28}" dt="2023-06-06T13:07:25.619" v="28"/>
        <pc:sldMkLst>
          <pc:docMk/>
          <pc:sldMk cId="0" sldId="273"/>
        </pc:sldMkLst>
        <pc:picChg chg="del">
          <ac:chgData name="Leonardo Moreira Ropelato" userId="S::leonardo.ropelato@dio.me::a289a7f8-9c5e-44ce-8a70-4fb6bc72822a" providerId="AD" clId="Web-{F0B1B5D5-EE38-7455-F6C0-3D9834D2CB28}" dt="2023-06-06T13:07:25.135" v="27"/>
          <ac:picMkLst>
            <pc:docMk/>
            <pc:sldMk cId="0" sldId="273"/>
            <ac:picMk id="4" creationId="{710BEAB9-C2D1-28ED-305D-1E002D3EC2D5}"/>
          </ac:picMkLst>
        </pc:picChg>
        <pc:picChg chg="add">
          <ac:chgData name="Leonardo Moreira Ropelato" userId="S::leonardo.ropelato@dio.me::a289a7f8-9c5e-44ce-8a70-4fb6bc72822a" providerId="AD" clId="Web-{F0B1B5D5-EE38-7455-F6C0-3D9834D2CB28}" dt="2023-06-06T13:07:25.619" v="28"/>
          <ac:picMkLst>
            <pc:docMk/>
            <pc:sldMk cId="0" sldId="273"/>
            <ac:picMk id="5" creationId="{AFC0D4B1-3278-1F8F-E273-E1620019B958}"/>
          </ac:picMkLst>
        </pc:picChg>
      </pc:sldChg>
      <pc:sldChg chg="addSp delSp">
        <pc:chgData name="Leonardo Moreira Ropelato" userId="S::leonardo.ropelato@dio.me::a289a7f8-9c5e-44ce-8a70-4fb6bc72822a" providerId="AD" clId="Web-{F0B1B5D5-EE38-7455-F6C0-3D9834D2CB28}" dt="2023-06-06T13:07:31.151" v="30"/>
        <pc:sldMkLst>
          <pc:docMk/>
          <pc:sldMk cId="0" sldId="274"/>
        </pc:sldMkLst>
        <pc:picChg chg="del">
          <ac:chgData name="Leonardo Moreira Ropelato" userId="S::leonardo.ropelato@dio.me::a289a7f8-9c5e-44ce-8a70-4fb6bc72822a" providerId="AD" clId="Web-{F0B1B5D5-EE38-7455-F6C0-3D9834D2CB28}" dt="2023-06-06T13:07:29.104" v="29"/>
          <ac:picMkLst>
            <pc:docMk/>
            <pc:sldMk cId="0" sldId="274"/>
            <ac:picMk id="4" creationId="{F5EFE281-2BA6-C7B7-F2C6-F213A6AC276A}"/>
          </ac:picMkLst>
        </pc:picChg>
        <pc:picChg chg="add">
          <ac:chgData name="Leonardo Moreira Ropelato" userId="S::leonardo.ropelato@dio.me::a289a7f8-9c5e-44ce-8a70-4fb6bc72822a" providerId="AD" clId="Web-{F0B1B5D5-EE38-7455-F6C0-3D9834D2CB28}" dt="2023-06-06T13:07:31.151" v="30"/>
          <ac:picMkLst>
            <pc:docMk/>
            <pc:sldMk cId="0" sldId="274"/>
            <ac:picMk id="5" creationId="{6080609C-B6A9-4BBE-3F97-A8A6630C382C}"/>
          </ac:picMkLst>
        </pc:picChg>
      </pc:sldChg>
      <pc:sldChg chg="modSp">
        <pc:chgData name="Leonardo Moreira Ropelato" userId="S::leonardo.ropelato@dio.me::a289a7f8-9c5e-44ce-8a70-4fb6bc72822a" providerId="AD" clId="Web-{F0B1B5D5-EE38-7455-F6C0-3D9834D2CB28}" dt="2023-06-06T13:07:42.213" v="31" actId="14100"/>
        <pc:sldMkLst>
          <pc:docMk/>
          <pc:sldMk cId="0" sldId="275"/>
        </pc:sldMkLst>
        <pc:spChg chg="mod">
          <ac:chgData name="Leonardo Moreira Ropelato" userId="S::leonardo.ropelato@dio.me::a289a7f8-9c5e-44ce-8a70-4fb6bc72822a" providerId="AD" clId="Web-{F0B1B5D5-EE38-7455-F6C0-3D9834D2CB28}" dt="2023-06-06T12:58:37.920" v="5" actId="20577"/>
          <ac:spMkLst>
            <pc:docMk/>
            <pc:sldMk cId="0" sldId="275"/>
            <ac:spMk id="281" creationId="{00000000-0000-0000-0000-000000000000}"/>
          </ac:spMkLst>
        </pc:spChg>
        <pc:picChg chg="mod">
          <ac:chgData name="Leonardo Moreira Ropelato" userId="S::leonardo.ropelato@dio.me::a289a7f8-9c5e-44ce-8a70-4fb6bc72822a" providerId="AD" clId="Web-{F0B1B5D5-EE38-7455-F6C0-3D9834D2CB28}" dt="2023-06-06T13:07:42.213" v="31" actId="14100"/>
          <ac:picMkLst>
            <pc:docMk/>
            <pc:sldMk cId="0" sldId="275"/>
            <ac:picMk id="4" creationId="{791FD774-FCC0-2335-12E4-EA5E56375395}"/>
          </ac:picMkLst>
        </pc:picChg>
      </pc:sldChg>
      <pc:sldChg chg="modSp">
        <pc:chgData name="Leonardo Moreira Ropelato" userId="S::leonardo.ropelato@dio.me::a289a7f8-9c5e-44ce-8a70-4fb6bc72822a" providerId="AD" clId="Web-{F0B1B5D5-EE38-7455-F6C0-3D9834D2CB28}" dt="2023-06-06T12:55:25.634" v="0" actId="14100"/>
        <pc:sldMkLst>
          <pc:docMk/>
          <pc:sldMk cId="1393734078" sldId="276"/>
        </pc:sldMkLst>
        <pc:picChg chg="mod">
          <ac:chgData name="Leonardo Moreira Ropelato" userId="S::leonardo.ropelato@dio.me::a289a7f8-9c5e-44ce-8a70-4fb6bc72822a" providerId="AD" clId="Web-{F0B1B5D5-EE38-7455-F6C0-3D9834D2CB28}" dt="2023-06-06T12:55:25.634" v="0" actId="14100"/>
          <ac:picMkLst>
            <pc:docMk/>
            <pc:sldMk cId="1393734078" sldId="276"/>
            <ac:picMk id="2" creationId="{7267946B-816C-7DBD-856A-A6DFF888B904}"/>
          </ac:picMkLst>
        </pc:picChg>
      </pc:sldChg>
      <pc:sldChg chg="addSp delSp">
        <pc:chgData name="Leonardo Moreira Ropelato" userId="S::leonardo.ropelato@dio.me::a289a7f8-9c5e-44ce-8a70-4fb6bc72822a" providerId="AD" clId="Web-{F0B1B5D5-EE38-7455-F6C0-3D9834D2CB28}" dt="2023-06-06T13:04:18.771" v="18"/>
        <pc:sldMkLst>
          <pc:docMk/>
          <pc:sldMk cId="2315204132" sldId="277"/>
        </pc:sldMkLst>
        <pc:picChg chg="del">
          <ac:chgData name="Leonardo Moreira Ropelato" userId="S::leonardo.ropelato@dio.me::a289a7f8-9c5e-44ce-8a70-4fb6bc72822a" providerId="AD" clId="Web-{F0B1B5D5-EE38-7455-F6C0-3D9834D2CB28}" dt="2023-06-06T13:04:16.849" v="17"/>
          <ac:picMkLst>
            <pc:docMk/>
            <pc:sldMk cId="2315204132" sldId="277"/>
            <ac:picMk id="4" creationId="{714E6DD0-995C-4CD4-5FC9-46737CF79F3D}"/>
          </ac:picMkLst>
        </pc:picChg>
        <pc:picChg chg="add">
          <ac:chgData name="Leonardo Moreira Ropelato" userId="S::leonardo.ropelato@dio.me::a289a7f8-9c5e-44ce-8a70-4fb6bc72822a" providerId="AD" clId="Web-{F0B1B5D5-EE38-7455-F6C0-3D9834D2CB28}" dt="2023-06-06T13:04:18.771" v="18"/>
          <ac:picMkLst>
            <pc:docMk/>
            <pc:sldMk cId="2315204132" sldId="277"/>
            <ac:picMk id="5" creationId="{2ED88311-ADE9-EB5E-4FEF-A32E910656AE}"/>
          </ac:picMkLst>
        </pc:picChg>
      </pc:sldChg>
      <pc:sldChg chg="addSp delSp">
        <pc:chgData name="Leonardo Moreira Ropelato" userId="S::leonardo.ropelato@dio.me::a289a7f8-9c5e-44ce-8a70-4fb6bc72822a" providerId="AD" clId="Web-{F0B1B5D5-EE38-7455-F6C0-3D9834D2CB28}" dt="2023-06-06T13:03:59.896" v="12"/>
        <pc:sldMkLst>
          <pc:docMk/>
          <pc:sldMk cId="1152829319" sldId="278"/>
        </pc:sldMkLst>
        <pc:picChg chg="del">
          <ac:chgData name="Leonardo Moreira Ropelato" userId="S::leonardo.ropelato@dio.me::a289a7f8-9c5e-44ce-8a70-4fb6bc72822a" providerId="AD" clId="Web-{F0B1B5D5-EE38-7455-F6C0-3D9834D2CB28}" dt="2023-06-06T13:03:57.833" v="11"/>
          <ac:picMkLst>
            <pc:docMk/>
            <pc:sldMk cId="1152829319" sldId="278"/>
            <ac:picMk id="4" creationId="{4BA795C7-6473-DA8F-A3EF-131846EA2ABE}"/>
          </ac:picMkLst>
        </pc:picChg>
        <pc:picChg chg="add">
          <ac:chgData name="Leonardo Moreira Ropelato" userId="S::leonardo.ropelato@dio.me::a289a7f8-9c5e-44ce-8a70-4fb6bc72822a" providerId="AD" clId="Web-{F0B1B5D5-EE38-7455-F6C0-3D9834D2CB28}" dt="2023-06-06T13:03:59.896" v="12"/>
          <ac:picMkLst>
            <pc:docMk/>
            <pc:sldMk cId="1152829319" sldId="278"/>
            <ac:picMk id="5" creationId="{6C339B7D-69F8-DD17-1FAB-AF1B209AD801}"/>
          </ac:picMkLst>
        </pc:picChg>
      </pc:sldChg>
      <pc:sldChg chg="addSp delSp">
        <pc:chgData name="Leonardo Moreira Ropelato" userId="S::leonardo.ropelato@dio.me::a289a7f8-9c5e-44ce-8a70-4fb6bc72822a" providerId="AD" clId="Web-{F0B1B5D5-EE38-7455-F6C0-3D9834D2CB28}" dt="2023-06-06T13:04:04.458" v="14"/>
        <pc:sldMkLst>
          <pc:docMk/>
          <pc:sldMk cId="2147046171" sldId="279"/>
        </pc:sldMkLst>
        <pc:picChg chg="del">
          <ac:chgData name="Leonardo Moreira Ropelato" userId="S::leonardo.ropelato@dio.me::a289a7f8-9c5e-44ce-8a70-4fb6bc72822a" providerId="AD" clId="Web-{F0B1B5D5-EE38-7455-F6C0-3D9834D2CB28}" dt="2023-06-06T13:04:02.505" v="13"/>
          <ac:picMkLst>
            <pc:docMk/>
            <pc:sldMk cId="2147046171" sldId="279"/>
            <ac:picMk id="4" creationId="{95D12801-5CB0-E380-626E-C8BCC51A0434}"/>
          </ac:picMkLst>
        </pc:picChg>
        <pc:picChg chg="add">
          <ac:chgData name="Leonardo Moreira Ropelato" userId="S::leonardo.ropelato@dio.me::a289a7f8-9c5e-44ce-8a70-4fb6bc72822a" providerId="AD" clId="Web-{F0B1B5D5-EE38-7455-F6C0-3D9834D2CB28}" dt="2023-06-06T13:04:04.458" v="14"/>
          <ac:picMkLst>
            <pc:docMk/>
            <pc:sldMk cId="2147046171" sldId="279"/>
            <ac:picMk id="5" creationId="{3FC44841-1E2C-CA8E-E157-47D036E7D631}"/>
          </ac:picMkLst>
        </pc:picChg>
      </pc:sldChg>
      <pc:sldChg chg="addSp delSp">
        <pc:chgData name="Leonardo Moreira Ropelato" userId="S::leonardo.ropelato@dio.me::a289a7f8-9c5e-44ce-8a70-4fb6bc72822a" providerId="AD" clId="Web-{F0B1B5D5-EE38-7455-F6C0-3D9834D2CB28}" dt="2023-06-06T13:07:22.885" v="26"/>
        <pc:sldMkLst>
          <pc:docMk/>
          <pc:sldMk cId="1541066508" sldId="285"/>
        </pc:sldMkLst>
        <pc:picChg chg="add">
          <ac:chgData name="Leonardo Moreira Ropelato" userId="S::leonardo.ropelato@dio.me::a289a7f8-9c5e-44ce-8a70-4fb6bc72822a" providerId="AD" clId="Web-{F0B1B5D5-EE38-7455-F6C0-3D9834D2CB28}" dt="2023-06-06T13:07:22.885" v="26"/>
          <ac:picMkLst>
            <pc:docMk/>
            <pc:sldMk cId="1541066508" sldId="285"/>
            <ac:picMk id="6" creationId="{37CFC422-BCBB-B2F3-253D-8D8CEAEBBE47}"/>
          </ac:picMkLst>
        </pc:picChg>
        <pc:picChg chg="del">
          <ac:chgData name="Leonardo Moreira Ropelato" userId="S::leonardo.ropelato@dio.me::a289a7f8-9c5e-44ce-8a70-4fb6bc72822a" providerId="AD" clId="Web-{F0B1B5D5-EE38-7455-F6C0-3D9834D2CB28}" dt="2023-06-06T13:07:20.619" v="25"/>
          <ac:picMkLst>
            <pc:docMk/>
            <pc:sldMk cId="1541066508" sldId="285"/>
            <ac:picMk id="7" creationId="{2B54E4F2-1F60-5A5E-BB3B-9D32A9B01EF9}"/>
          </ac:picMkLst>
        </pc:picChg>
      </pc:sldChg>
      <pc:sldChg chg="addSp delSp">
        <pc:chgData name="Leonardo Moreira Ropelato" userId="S::leonardo.ropelato@dio.me::a289a7f8-9c5e-44ce-8a70-4fb6bc72822a" providerId="AD" clId="Web-{F0B1B5D5-EE38-7455-F6C0-3D9834D2CB28}" dt="2023-06-06T13:03:53.364" v="10"/>
        <pc:sldMkLst>
          <pc:docMk/>
          <pc:sldMk cId="497996144" sldId="286"/>
        </pc:sldMkLst>
        <pc:picChg chg="del">
          <ac:chgData name="Leonardo Moreira Ropelato" userId="S::leonardo.ropelato@dio.me::a289a7f8-9c5e-44ce-8a70-4fb6bc72822a" providerId="AD" clId="Web-{F0B1B5D5-EE38-7455-F6C0-3D9834D2CB28}" dt="2023-06-06T13:03:50.958" v="9"/>
          <ac:picMkLst>
            <pc:docMk/>
            <pc:sldMk cId="497996144" sldId="286"/>
            <ac:picMk id="4" creationId="{60D8FC5C-29FC-7375-06EC-666F01FFEAE2}"/>
          </ac:picMkLst>
        </pc:picChg>
        <pc:picChg chg="add">
          <ac:chgData name="Leonardo Moreira Ropelato" userId="S::leonardo.ropelato@dio.me::a289a7f8-9c5e-44ce-8a70-4fb6bc72822a" providerId="AD" clId="Web-{F0B1B5D5-EE38-7455-F6C0-3D9834D2CB28}" dt="2023-06-06T13:03:53.364" v="10"/>
          <ac:picMkLst>
            <pc:docMk/>
            <pc:sldMk cId="497996144" sldId="286"/>
            <ac:picMk id="5" creationId="{8C561565-2AF6-20CF-46DA-29C6E9933CAD}"/>
          </ac:picMkLst>
        </pc:picChg>
      </pc:sldChg>
      <pc:sldChg chg="modSp">
        <pc:chgData name="Leonardo Moreira Ropelato" userId="S::leonardo.ropelato@dio.me::a289a7f8-9c5e-44ce-8a70-4fb6bc72822a" providerId="AD" clId="Web-{F0B1B5D5-EE38-7455-F6C0-3D9834D2CB28}" dt="2023-06-06T14:25:43.820" v="165" actId="1076"/>
        <pc:sldMkLst>
          <pc:docMk/>
          <pc:sldMk cId="2565282861" sldId="287"/>
        </pc:sldMkLst>
        <pc:spChg chg="mod">
          <ac:chgData name="Leonardo Moreira Ropelato" userId="S::leonardo.ropelato@dio.me::a289a7f8-9c5e-44ce-8a70-4fb6bc72822a" providerId="AD" clId="Web-{F0B1B5D5-EE38-7455-F6C0-3D9834D2CB28}" dt="2023-06-06T14:25:43.820" v="165" actId="1076"/>
          <ac:spMkLst>
            <pc:docMk/>
            <pc:sldMk cId="2565282861" sldId="287"/>
            <ac:spMk id="3" creationId="{91C49401-92B4-449D-E1BF-F5B8171C9E8F}"/>
          </ac:spMkLst>
        </pc:spChg>
      </pc:sldChg>
    </pc:docChg>
  </pc:docChgLst>
  <pc:docChgLst>
    <pc:chgData name="Leonardo Moreira Ropelato" userId="S::leonardo.ropelato@dio.me::a289a7f8-9c5e-44ce-8a70-4fb6bc72822a" providerId="AD" clId="Web-{A37FAD93-91EA-4162-3A07-C7FF376E34B4}"/>
    <pc:docChg chg="modSld">
      <pc:chgData name="Leonardo Moreira Ropelato" userId="S::leonardo.ropelato@dio.me::a289a7f8-9c5e-44ce-8a70-4fb6bc72822a" providerId="AD" clId="Web-{A37FAD93-91EA-4162-3A07-C7FF376E34B4}" dt="2023-04-25T20:58:39.541" v="55" actId="20577"/>
      <pc:docMkLst>
        <pc:docMk/>
      </pc:docMkLst>
      <pc:sldChg chg="addSp modSp">
        <pc:chgData name="Leonardo Moreira Ropelato" userId="S::leonardo.ropelato@dio.me::a289a7f8-9c5e-44ce-8a70-4fb6bc72822a" providerId="AD" clId="Web-{A37FAD93-91EA-4162-3A07-C7FF376E34B4}" dt="2023-04-25T20:48:33.010" v="2" actId="1076"/>
        <pc:sldMkLst>
          <pc:docMk/>
          <pc:sldMk cId="0" sldId="265"/>
        </pc:sldMkLst>
        <pc:picChg chg="add mod">
          <ac:chgData name="Leonardo Moreira Ropelato" userId="S::leonardo.ropelato@dio.me::a289a7f8-9c5e-44ce-8a70-4fb6bc72822a" providerId="AD" clId="Web-{A37FAD93-91EA-4162-3A07-C7FF376E34B4}" dt="2023-04-25T20:48:33.010" v="2" actId="1076"/>
          <ac:picMkLst>
            <pc:docMk/>
            <pc:sldMk cId="0" sldId="265"/>
            <ac:picMk id="2" creationId="{632FF742-21F8-0F89-FA22-84480BF47778}"/>
          </ac:picMkLst>
        </pc:picChg>
      </pc:sldChg>
      <pc:sldChg chg="addSp">
        <pc:chgData name="Leonardo Moreira Ropelato" userId="S::leonardo.ropelato@dio.me::a289a7f8-9c5e-44ce-8a70-4fb6bc72822a" providerId="AD" clId="Web-{A37FAD93-91EA-4162-3A07-C7FF376E34B4}" dt="2023-04-25T20:48:42.917" v="3"/>
        <pc:sldMkLst>
          <pc:docMk/>
          <pc:sldMk cId="0" sldId="272"/>
        </pc:sldMkLst>
        <pc:picChg chg="add">
          <ac:chgData name="Leonardo Moreira Ropelato" userId="S::leonardo.ropelato@dio.me::a289a7f8-9c5e-44ce-8a70-4fb6bc72822a" providerId="AD" clId="Web-{A37FAD93-91EA-4162-3A07-C7FF376E34B4}" dt="2023-04-25T20:48:42.917" v="3"/>
          <ac:picMkLst>
            <pc:docMk/>
            <pc:sldMk cId="0" sldId="272"/>
            <ac:picMk id="4" creationId="{74B909BE-DB76-E4E7-4522-3E3FB416C51A}"/>
          </ac:picMkLst>
        </pc:picChg>
      </pc:sldChg>
      <pc:sldChg chg="addSp delSp modSp mod setBg">
        <pc:chgData name="Leonardo Moreira Ropelato" userId="S::leonardo.ropelato@dio.me::a289a7f8-9c5e-44ce-8a70-4fb6bc72822a" providerId="AD" clId="Web-{A37FAD93-91EA-4162-3A07-C7FF376E34B4}" dt="2023-04-25T20:49:42.076" v="25" actId="14100"/>
        <pc:sldMkLst>
          <pc:docMk/>
          <pc:sldMk cId="0" sldId="275"/>
        </pc:sldMkLst>
        <pc:spChg chg="mod">
          <ac:chgData name="Leonardo Moreira Ropelato" userId="S::leonardo.ropelato@dio.me::a289a7f8-9c5e-44ce-8a70-4fb6bc72822a" providerId="AD" clId="Web-{A37FAD93-91EA-4162-3A07-C7FF376E34B4}" dt="2023-04-25T20:48:53.277" v="6"/>
          <ac:spMkLst>
            <pc:docMk/>
            <pc:sldMk cId="0" sldId="275"/>
            <ac:spMk id="3" creationId="{E0E80D14-D1AD-4C74-8489-88CB3A872750}"/>
          </ac:spMkLst>
        </pc:spChg>
        <pc:spChg chg="add del mod">
          <ac:chgData name="Leonardo Moreira Ropelato" userId="S::leonardo.ropelato@dio.me::a289a7f8-9c5e-44ce-8a70-4fb6bc72822a" providerId="AD" clId="Web-{A37FAD93-91EA-4162-3A07-C7FF376E34B4}" dt="2023-04-25T20:49:30.107" v="23" actId="1076"/>
          <ac:spMkLst>
            <pc:docMk/>
            <pc:sldMk cId="0" sldId="275"/>
            <ac:spMk id="281" creationId="{00000000-0000-0000-0000-000000000000}"/>
          </ac:spMkLst>
        </pc:spChg>
        <pc:spChg chg="mod">
          <ac:chgData name="Leonardo Moreira Ropelato" userId="S::leonardo.ropelato@dio.me::a289a7f8-9c5e-44ce-8a70-4fb6bc72822a" providerId="AD" clId="Web-{A37FAD93-91EA-4162-3A07-C7FF376E34B4}" dt="2023-04-25T20:49:42.076" v="25" actId="14100"/>
          <ac:spMkLst>
            <pc:docMk/>
            <pc:sldMk cId="0" sldId="275"/>
            <ac:spMk id="282" creationId="{00000000-0000-0000-0000-000000000000}"/>
          </ac:spMkLst>
        </pc:spChg>
        <pc:spChg chg="add del">
          <ac:chgData name="Leonardo Moreira Ropelato" userId="S::leonardo.ropelato@dio.me::a289a7f8-9c5e-44ce-8a70-4fb6bc72822a" providerId="AD" clId="Web-{A37FAD93-91EA-4162-3A07-C7FF376E34B4}" dt="2023-04-25T20:48:53.277" v="6"/>
          <ac:spMkLst>
            <pc:docMk/>
            <pc:sldMk cId="0" sldId="275"/>
            <ac:spMk id="289" creationId="{B50AB553-2A96-4A92-96F2-93548E096954}"/>
          </ac:spMkLst>
        </pc:spChg>
        <pc:graphicFrameChg chg="add del">
          <ac:chgData name="Leonardo Moreira Ropelato" userId="S::leonardo.ropelato@dio.me::a289a7f8-9c5e-44ce-8a70-4fb6bc72822a" providerId="AD" clId="Web-{A37FAD93-91EA-4162-3A07-C7FF376E34B4}" dt="2023-04-25T20:48:53.277" v="6"/>
          <ac:graphicFrameMkLst>
            <pc:docMk/>
            <pc:sldMk cId="0" sldId="275"/>
            <ac:graphicFrameMk id="287" creationId="{CD09D8E9-DA61-E8C5-FF15-E52C2348F123}"/>
          </ac:graphicFrameMkLst>
        </pc:graphicFrameChg>
        <pc:picChg chg="add">
          <ac:chgData name="Leonardo Moreira Ropelato" userId="S::leonardo.ropelato@dio.me::a289a7f8-9c5e-44ce-8a70-4fb6bc72822a" providerId="AD" clId="Web-{A37FAD93-91EA-4162-3A07-C7FF376E34B4}" dt="2023-04-25T20:48:48.245" v="4"/>
          <ac:picMkLst>
            <pc:docMk/>
            <pc:sldMk cId="0" sldId="275"/>
            <ac:picMk id="4" creationId="{791FD774-FCC0-2335-12E4-EA5E56375395}"/>
          </ac:picMkLst>
        </pc:picChg>
        <pc:picChg chg="add del">
          <ac:chgData name="Leonardo Moreira Ropelato" userId="S::leonardo.ropelato@dio.me::a289a7f8-9c5e-44ce-8a70-4fb6bc72822a" providerId="AD" clId="Web-{A37FAD93-91EA-4162-3A07-C7FF376E34B4}" dt="2023-04-25T20:48:53.277" v="6"/>
          <ac:picMkLst>
            <pc:docMk/>
            <pc:sldMk cId="0" sldId="275"/>
            <ac:picMk id="286" creationId="{BA8C59A9-0F93-2616-4DAD-F5E126A3A6CD}"/>
          </ac:picMkLst>
        </pc:picChg>
      </pc:sldChg>
      <pc:sldChg chg="modSp">
        <pc:chgData name="Leonardo Moreira Ropelato" userId="S::leonardo.ropelato@dio.me::a289a7f8-9c5e-44ce-8a70-4fb6bc72822a" providerId="AD" clId="Web-{A37FAD93-91EA-4162-3A07-C7FF376E34B4}" dt="2023-04-25T20:58:29.775" v="39" actId="14100"/>
        <pc:sldMkLst>
          <pc:docMk/>
          <pc:sldMk cId="1393734078" sldId="276"/>
        </pc:sldMkLst>
        <pc:picChg chg="mod ord">
          <ac:chgData name="Leonardo Moreira Ropelato" userId="S::leonardo.ropelato@dio.me::a289a7f8-9c5e-44ce-8a70-4fb6bc72822a" providerId="AD" clId="Web-{A37FAD93-91EA-4162-3A07-C7FF376E34B4}" dt="2023-04-25T20:58:29.775" v="39" actId="14100"/>
          <ac:picMkLst>
            <pc:docMk/>
            <pc:sldMk cId="1393734078" sldId="276"/>
            <ac:picMk id="2" creationId="{7267946B-816C-7DBD-856A-A6DFF888B904}"/>
          </ac:picMkLst>
        </pc:picChg>
      </pc:sldChg>
      <pc:sldChg chg="modSp">
        <pc:chgData name="Leonardo Moreira Ropelato" userId="S::leonardo.ropelato@dio.me::a289a7f8-9c5e-44ce-8a70-4fb6bc72822a" providerId="AD" clId="Web-{A37FAD93-91EA-4162-3A07-C7FF376E34B4}" dt="2023-04-25T20:58:39.541" v="55" actId="20577"/>
        <pc:sldMkLst>
          <pc:docMk/>
          <pc:sldMk cId="429695317" sldId="281"/>
        </pc:sldMkLst>
        <pc:spChg chg="mod">
          <ac:chgData name="Leonardo Moreira Ropelato" userId="S::leonardo.ropelato@dio.me::a289a7f8-9c5e-44ce-8a70-4fb6bc72822a" providerId="AD" clId="Web-{A37FAD93-91EA-4162-3A07-C7FF376E34B4}" dt="2023-04-25T20:58:39.541" v="55" actId="20577"/>
          <ac:spMkLst>
            <pc:docMk/>
            <pc:sldMk cId="429695317" sldId="281"/>
            <ac:spMk id="3" creationId="{91C49401-92B4-449D-E1BF-F5B8171C9E8F}"/>
          </ac:spMkLst>
        </pc:spChg>
      </pc:sldChg>
    </pc:docChg>
  </pc:docChgLst>
  <pc:docChgLst>
    <pc:chgData name="gui.ifsp11@gmail.com" userId="S::urn:spo:guest#gui.ifsp11@gmail.com::" providerId="AD" clId="Web-{725CC604-83FA-6898-961E-708894343FB5}"/>
    <pc:docChg chg="addSld delSld modSld sldOrd">
      <pc:chgData name="gui.ifsp11@gmail.com" userId="S::urn:spo:guest#gui.ifsp11@gmail.com::" providerId="AD" clId="Web-{725CC604-83FA-6898-961E-708894343FB5}" dt="2023-07-24T20:20:52.149" v="2493"/>
      <pc:docMkLst>
        <pc:docMk/>
      </pc:docMkLst>
      <pc:sldChg chg="modSp">
        <pc:chgData name="gui.ifsp11@gmail.com" userId="S::urn:spo:guest#gui.ifsp11@gmail.com::" providerId="AD" clId="Web-{725CC604-83FA-6898-961E-708894343FB5}" dt="2023-07-24T14:35:47.734" v="3" actId="20577"/>
        <pc:sldMkLst>
          <pc:docMk/>
          <pc:sldMk cId="0" sldId="260"/>
        </pc:sldMkLst>
        <pc:spChg chg="mod">
          <ac:chgData name="gui.ifsp11@gmail.com" userId="S::urn:spo:guest#gui.ifsp11@gmail.com::" providerId="AD" clId="Web-{725CC604-83FA-6898-961E-708894343FB5}" dt="2023-07-24T14:35:47.734" v="3" actId="20577"/>
          <ac:spMkLst>
            <pc:docMk/>
            <pc:sldMk cId="0" sldId="260"/>
            <ac:spMk id="155" creationId="{00000000-0000-0000-0000-000000000000}"/>
          </ac:spMkLst>
        </pc:spChg>
      </pc:sldChg>
      <pc:sldChg chg="modSp">
        <pc:chgData name="gui.ifsp11@gmail.com" userId="S::urn:spo:guest#gui.ifsp11@gmail.com::" providerId="AD" clId="Web-{725CC604-83FA-6898-961E-708894343FB5}" dt="2023-07-24T14:45:28.670" v="69" actId="20577"/>
        <pc:sldMkLst>
          <pc:docMk/>
          <pc:sldMk cId="0" sldId="263"/>
        </pc:sldMkLst>
        <pc:spChg chg="mod">
          <ac:chgData name="gui.ifsp11@gmail.com" userId="S::urn:spo:guest#gui.ifsp11@gmail.com::" providerId="AD" clId="Web-{725CC604-83FA-6898-961E-708894343FB5}" dt="2023-07-24T14:45:28.670" v="69" actId="20577"/>
          <ac:spMkLst>
            <pc:docMk/>
            <pc:sldMk cId="0" sldId="263"/>
            <ac:spMk id="175" creationId="{00000000-0000-0000-0000-000000000000}"/>
          </ac:spMkLst>
        </pc:spChg>
      </pc:sldChg>
      <pc:sldChg chg="modSp">
        <pc:chgData name="gui.ifsp11@gmail.com" userId="S::urn:spo:guest#gui.ifsp11@gmail.com::" providerId="AD" clId="Web-{725CC604-83FA-6898-961E-708894343FB5}" dt="2023-07-24T19:16:53.539" v="1540" actId="20577"/>
        <pc:sldMkLst>
          <pc:docMk/>
          <pc:sldMk cId="0" sldId="264"/>
        </pc:sldMkLst>
        <pc:spChg chg="mod">
          <ac:chgData name="gui.ifsp11@gmail.com" userId="S::urn:spo:guest#gui.ifsp11@gmail.com::" providerId="AD" clId="Web-{725CC604-83FA-6898-961E-708894343FB5}" dt="2023-07-24T19:16:53.539" v="1540" actId="20577"/>
          <ac:spMkLst>
            <pc:docMk/>
            <pc:sldMk cId="0" sldId="264"/>
            <ac:spMk id="184" creationId="{00000000-0000-0000-0000-000000000000}"/>
          </ac:spMkLst>
        </pc:spChg>
      </pc:sldChg>
      <pc:sldChg chg="modSp">
        <pc:chgData name="gui.ifsp11@gmail.com" userId="S::urn:spo:guest#gui.ifsp11@gmail.com::" providerId="AD" clId="Web-{725CC604-83FA-6898-961E-708894343FB5}" dt="2023-07-24T19:16:45.992" v="1528" actId="20577"/>
        <pc:sldMkLst>
          <pc:docMk/>
          <pc:sldMk cId="0" sldId="265"/>
        </pc:sldMkLst>
        <pc:spChg chg="mod">
          <ac:chgData name="gui.ifsp11@gmail.com" userId="S::urn:spo:guest#gui.ifsp11@gmail.com::" providerId="AD" clId="Web-{725CC604-83FA-6898-961E-708894343FB5}" dt="2023-07-24T14:46:46.953" v="113" actId="20577"/>
          <ac:spMkLst>
            <pc:docMk/>
            <pc:sldMk cId="0" sldId="265"/>
            <ac:spMk id="194" creationId="{00000000-0000-0000-0000-000000000000}"/>
          </ac:spMkLst>
        </pc:spChg>
        <pc:spChg chg="mod">
          <ac:chgData name="gui.ifsp11@gmail.com" userId="S::urn:spo:guest#gui.ifsp11@gmail.com::" providerId="AD" clId="Web-{725CC604-83FA-6898-961E-708894343FB5}" dt="2023-07-24T19:16:45.992" v="1528" actId="20577"/>
          <ac:spMkLst>
            <pc:docMk/>
            <pc:sldMk cId="0" sldId="265"/>
            <ac:spMk id="196" creationId="{00000000-0000-0000-0000-000000000000}"/>
          </ac:spMkLst>
        </pc:spChg>
      </pc:sldChg>
      <pc:sldChg chg="modSp">
        <pc:chgData name="gui.ifsp11@gmail.com" userId="S::urn:spo:guest#gui.ifsp11@gmail.com::" providerId="AD" clId="Web-{725CC604-83FA-6898-961E-708894343FB5}" dt="2023-07-24T19:29:56.803" v="1642" actId="20577"/>
        <pc:sldMkLst>
          <pc:docMk/>
          <pc:sldMk cId="0" sldId="266"/>
        </pc:sldMkLst>
        <pc:spChg chg="mod">
          <ac:chgData name="gui.ifsp11@gmail.com" userId="S::urn:spo:guest#gui.ifsp11@gmail.com::" providerId="AD" clId="Web-{725CC604-83FA-6898-961E-708894343FB5}" dt="2023-07-24T14:47:56.798" v="176" actId="20577"/>
          <ac:spMkLst>
            <pc:docMk/>
            <pc:sldMk cId="0" sldId="266"/>
            <ac:spMk id="203" creationId="{00000000-0000-0000-0000-000000000000}"/>
          </ac:spMkLst>
        </pc:spChg>
        <pc:spChg chg="mod">
          <ac:chgData name="gui.ifsp11@gmail.com" userId="S::urn:spo:guest#gui.ifsp11@gmail.com::" providerId="AD" clId="Web-{725CC604-83FA-6898-961E-708894343FB5}" dt="2023-07-24T19:29:56.803" v="1642" actId="20577"/>
          <ac:spMkLst>
            <pc:docMk/>
            <pc:sldMk cId="0" sldId="266"/>
            <ac:spMk id="204" creationId="{00000000-0000-0000-0000-000000000000}"/>
          </ac:spMkLst>
        </pc:spChg>
      </pc:sldChg>
      <pc:sldChg chg="modSp">
        <pc:chgData name="gui.ifsp11@gmail.com" userId="S::urn:spo:guest#gui.ifsp11@gmail.com::" providerId="AD" clId="Web-{725CC604-83FA-6898-961E-708894343FB5}" dt="2023-07-24T14:36:38.782" v="52" actId="20577"/>
        <pc:sldMkLst>
          <pc:docMk/>
          <pc:sldMk cId="2315204132" sldId="277"/>
        </pc:sldMkLst>
        <pc:spChg chg="mod">
          <ac:chgData name="gui.ifsp11@gmail.com" userId="S::urn:spo:guest#gui.ifsp11@gmail.com::" providerId="AD" clId="Web-{725CC604-83FA-6898-961E-708894343FB5}" dt="2023-07-24T14:36:38.782" v="52" actId="20577"/>
          <ac:spMkLst>
            <pc:docMk/>
            <pc:sldMk cId="2315204132" sldId="277"/>
            <ac:spMk id="168" creationId="{00000000-0000-0000-0000-000000000000}"/>
          </ac:spMkLst>
        </pc:spChg>
      </pc:sldChg>
      <pc:sldChg chg="addSp delSp modSp">
        <pc:chgData name="gui.ifsp11@gmail.com" userId="S::urn:spo:guest#gui.ifsp11@gmail.com::" providerId="AD" clId="Web-{725CC604-83FA-6898-961E-708894343FB5}" dt="2023-07-24T14:55:13.402" v="557"/>
        <pc:sldMkLst>
          <pc:docMk/>
          <pc:sldMk cId="1541066508" sldId="285"/>
        </pc:sldMkLst>
        <pc:spChg chg="add del">
          <ac:chgData name="gui.ifsp11@gmail.com" userId="S::urn:spo:guest#gui.ifsp11@gmail.com::" providerId="AD" clId="Web-{725CC604-83FA-6898-961E-708894343FB5}" dt="2023-07-24T14:55:07.027" v="555"/>
          <ac:spMkLst>
            <pc:docMk/>
            <pc:sldMk cId="1541066508" sldId="285"/>
            <ac:spMk id="7" creationId="{BB288D03-6104-3D1D-EDB2-8A6E1B338ABA}"/>
          </ac:spMkLst>
        </pc:spChg>
        <pc:picChg chg="add mod">
          <ac:chgData name="gui.ifsp11@gmail.com" userId="S::urn:spo:guest#gui.ifsp11@gmail.com::" providerId="AD" clId="Web-{725CC604-83FA-6898-961E-708894343FB5}" dt="2023-07-24T14:54:53.293" v="552" actId="14100"/>
          <ac:picMkLst>
            <pc:docMk/>
            <pc:sldMk cId="1541066508" sldId="285"/>
            <ac:picMk id="2" creationId="{97778162-A406-6571-920A-CB26D551906C}"/>
          </ac:picMkLst>
        </pc:picChg>
        <pc:picChg chg="add del">
          <ac:chgData name="gui.ifsp11@gmail.com" userId="S::urn:spo:guest#gui.ifsp11@gmail.com::" providerId="AD" clId="Web-{725CC604-83FA-6898-961E-708894343FB5}" dt="2023-07-24T14:55:13.402" v="557"/>
          <ac:picMkLst>
            <pc:docMk/>
            <pc:sldMk cId="1541066508" sldId="285"/>
            <ac:picMk id="4" creationId="{FA29D308-D44E-E1FB-C5CA-9C1FD2699B3D}"/>
          </ac:picMkLst>
        </pc:picChg>
      </pc:sldChg>
      <pc:sldChg chg="del">
        <pc:chgData name="gui.ifsp11@gmail.com" userId="S::urn:spo:guest#gui.ifsp11@gmail.com::" providerId="AD" clId="Web-{725CC604-83FA-6898-961E-708894343FB5}" dt="2023-07-24T14:45:33.357" v="70"/>
        <pc:sldMkLst>
          <pc:docMk/>
          <pc:sldMk cId="3035913142" sldId="286"/>
        </pc:sldMkLst>
      </pc:sldChg>
      <pc:sldChg chg="modSp">
        <pc:chgData name="gui.ifsp11@gmail.com" userId="S::urn:spo:guest#gui.ifsp11@gmail.com::" providerId="AD" clId="Web-{725CC604-83FA-6898-961E-708894343FB5}" dt="2023-07-24T14:49:28.129" v="282" actId="20577"/>
        <pc:sldMkLst>
          <pc:docMk/>
          <pc:sldMk cId="2436521811" sldId="287"/>
        </pc:sldMkLst>
        <pc:spChg chg="mod">
          <ac:chgData name="gui.ifsp11@gmail.com" userId="S::urn:spo:guest#gui.ifsp11@gmail.com::" providerId="AD" clId="Web-{725CC604-83FA-6898-961E-708894343FB5}" dt="2023-07-24T14:49:28.129" v="282" actId="20577"/>
          <ac:spMkLst>
            <pc:docMk/>
            <pc:sldMk cId="2436521811" sldId="287"/>
            <ac:spMk id="203" creationId="{00000000-0000-0000-0000-000000000000}"/>
          </ac:spMkLst>
        </pc:spChg>
        <pc:spChg chg="mod">
          <ac:chgData name="gui.ifsp11@gmail.com" userId="S::urn:spo:guest#gui.ifsp11@gmail.com::" providerId="AD" clId="Web-{725CC604-83FA-6898-961E-708894343FB5}" dt="2023-07-24T14:48:10.720" v="193" actId="20577"/>
          <ac:spMkLst>
            <pc:docMk/>
            <pc:sldMk cId="2436521811" sldId="287"/>
            <ac:spMk id="204" creationId="{00000000-0000-0000-0000-000000000000}"/>
          </ac:spMkLst>
        </pc:spChg>
      </pc:sldChg>
      <pc:sldChg chg="del">
        <pc:chgData name="gui.ifsp11@gmail.com" userId="S::urn:spo:guest#gui.ifsp11@gmail.com::" providerId="AD" clId="Web-{725CC604-83FA-6898-961E-708894343FB5}" dt="2023-07-24T14:52:09.304" v="437"/>
        <pc:sldMkLst>
          <pc:docMk/>
          <pc:sldMk cId="3813909641" sldId="288"/>
        </pc:sldMkLst>
      </pc:sldChg>
      <pc:sldChg chg="del">
        <pc:chgData name="gui.ifsp11@gmail.com" userId="S::urn:spo:guest#gui.ifsp11@gmail.com::" providerId="AD" clId="Web-{725CC604-83FA-6898-961E-708894343FB5}" dt="2023-07-24T14:53:31.728" v="515"/>
        <pc:sldMkLst>
          <pc:docMk/>
          <pc:sldMk cId="3380244535" sldId="289"/>
        </pc:sldMkLst>
      </pc:sldChg>
      <pc:sldChg chg="del">
        <pc:chgData name="gui.ifsp11@gmail.com" userId="S::urn:spo:guest#gui.ifsp11@gmail.com::" providerId="AD" clId="Web-{725CC604-83FA-6898-961E-708894343FB5}" dt="2023-07-24T14:53:38.463" v="516"/>
        <pc:sldMkLst>
          <pc:docMk/>
          <pc:sldMk cId="350892751" sldId="291"/>
        </pc:sldMkLst>
      </pc:sldChg>
      <pc:sldChg chg="del">
        <pc:chgData name="gui.ifsp11@gmail.com" userId="S::urn:spo:guest#gui.ifsp11@gmail.com::" providerId="AD" clId="Web-{725CC604-83FA-6898-961E-708894343FB5}" dt="2023-07-24T14:53:41.088" v="517"/>
        <pc:sldMkLst>
          <pc:docMk/>
          <pc:sldMk cId="1214662181" sldId="292"/>
        </pc:sldMkLst>
      </pc:sldChg>
      <pc:sldChg chg="del">
        <pc:chgData name="gui.ifsp11@gmail.com" userId="S::urn:spo:guest#gui.ifsp11@gmail.com::" providerId="AD" clId="Web-{725CC604-83FA-6898-961E-708894343FB5}" dt="2023-07-24T14:53:41.650" v="519"/>
        <pc:sldMkLst>
          <pc:docMk/>
          <pc:sldMk cId="3232525608" sldId="293"/>
        </pc:sldMkLst>
      </pc:sldChg>
      <pc:sldChg chg="del">
        <pc:chgData name="gui.ifsp11@gmail.com" userId="S::urn:spo:guest#gui.ifsp11@gmail.com::" providerId="AD" clId="Web-{725CC604-83FA-6898-961E-708894343FB5}" dt="2023-07-24T14:53:41.619" v="518"/>
        <pc:sldMkLst>
          <pc:docMk/>
          <pc:sldMk cId="1292702605" sldId="294"/>
        </pc:sldMkLst>
      </pc:sldChg>
      <pc:sldChg chg="del">
        <pc:chgData name="gui.ifsp11@gmail.com" userId="S::urn:spo:guest#gui.ifsp11@gmail.com::" providerId="AD" clId="Web-{725CC604-83FA-6898-961E-708894343FB5}" dt="2023-07-24T14:53:41.713" v="520"/>
        <pc:sldMkLst>
          <pc:docMk/>
          <pc:sldMk cId="2759990096" sldId="295"/>
        </pc:sldMkLst>
      </pc:sldChg>
      <pc:sldChg chg="del">
        <pc:chgData name="gui.ifsp11@gmail.com" userId="S::urn:spo:guest#gui.ifsp11@gmail.com::" providerId="AD" clId="Web-{725CC604-83FA-6898-961E-708894343FB5}" dt="2023-07-24T14:53:42.728" v="522"/>
        <pc:sldMkLst>
          <pc:docMk/>
          <pc:sldMk cId="1170869944" sldId="296"/>
        </pc:sldMkLst>
      </pc:sldChg>
      <pc:sldChg chg="del">
        <pc:chgData name="gui.ifsp11@gmail.com" userId="S::urn:spo:guest#gui.ifsp11@gmail.com::" providerId="AD" clId="Web-{725CC604-83FA-6898-961E-708894343FB5}" dt="2023-07-24T14:53:42.150" v="521"/>
        <pc:sldMkLst>
          <pc:docMk/>
          <pc:sldMk cId="1632331382" sldId="297"/>
        </pc:sldMkLst>
      </pc:sldChg>
      <pc:sldChg chg="del">
        <pc:chgData name="gui.ifsp11@gmail.com" userId="S::urn:spo:guest#gui.ifsp11@gmail.com::" providerId="AD" clId="Web-{725CC604-83FA-6898-961E-708894343FB5}" dt="2023-07-24T14:53:42.838" v="523"/>
        <pc:sldMkLst>
          <pc:docMk/>
          <pc:sldMk cId="703278229" sldId="298"/>
        </pc:sldMkLst>
      </pc:sldChg>
      <pc:sldChg chg="del">
        <pc:chgData name="gui.ifsp11@gmail.com" userId="S::urn:spo:guest#gui.ifsp11@gmail.com::" providerId="AD" clId="Web-{725CC604-83FA-6898-961E-708894343FB5}" dt="2023-07-24T14:53:43.416" v="524"/>
        <pc:sldMkLst>
          <pc:docMk/>
          <pc:sldMk cId="3331914111" sldId="299"/>
        </pc:sldMkLst>
      </pc:sldChg>
      <pc:sldChg chg="del">
        <pc:chgData name="gui.ifsp11@gmail.com" userId="S::urn:spo:guest#gui.ifsp11@gmail.com::" providerId="AD" clId="Web-{725CC604-83FA-6898-961E-708894343FB5}" dt="2023-07-24T14:53:43.494" v="525"/>
        <pc:sldMkLst>
          <pc:docMk/>
          <pc:sldMk cId="1995888206" sldId="300"/>
        </pc:sldMkLst>
      </pc:sldChg>
      <pc:sldChg chg="del">
        <pc:chgData name="gui.ifsp11@gmail.com" userId="S::urn:spo:guest#gui.ifsp11@gmail.com::" providerId="AD" clId="Web-{725CC604-83FA-6898-961E-708894343FB5}" dt="2023-07-24T14:53:44.963" v="528"/>
        <pc:sldMkLst>
          <pc:docMk/>
          <pc:sldMk cId="1132208312" sldId="301"/>
        </pc:sldMkLst>
      </pc:sldChg>
      <pc:sldChg chg="del">
        <pc:chgData name="gui.ifsp11@gmail.com" userId="S::urn:spo:guest#gui.ifsp11@gmail.com::" providerId="AD" clId="Web-{725CC604-83FA-6898-961E-708894343FB5}" dt="2023-07-24T14:53:44.275" v="527"/>
        <pc:sldMkLst>
          <pc:docMk/>
          <pc:sldMk cId="2061612397" sldId="302"/>
        </pc:sldMkLst>
      </pc:sldChg>
      <pc:sldChg chg="del">
        <pc:chgData name="gui.ifsp11@gmail.com" userId="S::urn:spo:guest#gui.ifsp11@gmail.com::" providerId="AD" clId="Web-{725CC604-83FA-6898-961E-708894343FB5}" dt="2023-07-24T14:53:43.650" v="526"/>
        <pc:sldMkLst>
          <pc:docMk/>
          <pc:sldMk cId="3306360464" sldId="303"/>
        </pc:sldMkLst>
      </pc:sldChg>
      <pc:sldChg chg="del">
        <pc:chgData name="gui.ifsp11@gmail.com" userId="S::urn:spo:guest#gui.ifsp11@gmail.com::" providerId="AD" clId="Web-{725CC604-83FA-6898-961E-708894343FB5}" dt="2023-07-24T14:53:51.166" v="534"/>
        <pc:sldMkLst>
          <pc:docMk/>
          <pc:sldMk cId="1786416513" sldId="304"/>
        </pc:sldMkLst>
      </pc:sldChg>
      <pc:sldChg chg="del">
        <pc:chgData name="gui.ifsp11@gmail.com" userId="S::urn:spo:guest#gui.ifsp11@gmail.com::" providerId="AD" clId="Web-{725CC604-83FA-6898-961E-708894343FB5}" dt="2023-07-24T14:53:46.197" v="530"/>
        <pc:sldMkLst>
          <pc:docMk/>
          <pc:sldMk cId="2988452638" sldId="305"/>
        </pc:sldMkLst>
      </pc:sldChg>
      <pc:sldChg chg="del">
        <pc:chgData name="gui.ifsp11@gmail.com" userId="S::urn:spo:guest#gui.ifsp11@gmail.com::" providerId="AD" clId="Web-{725CC604-83FA-6898-961E-708894343FB5}" dt="2023-07-24T14:53:45.557" v="529"/>
        <pc:sldMkLst>
          <pc:docMk/>
          <pc:sldMk cId="977383600" sldId="306"/>
        </pc:sldMkLst>
      </pc:sldChg>
      <pc:sldChg chg="del">
        <pc:chgData name="gui.ifsp11@gmail.com" userId="S::urn:spo:guest#gui.ifsp11@gmail.com::" providerId="AD" clId="Web-{725CC604-83FA-6898-961E-708894343FB5}" dt="2023-07-24T14:53:46.916" v="531"/>
        <pc:sldMkLst>
          <pc:docMk/>
          <pc:sldMk cId="2381509474" sldId="307"/>
        </pc:sldMkLst>
      </pc:sldChg>
      <pc:sldChg chg="del">
        <pc:chgData name="gui.ifsp11@gmail.com" userId="S::urn:spo:guest#gui.ifsp11@gmail.com::" providerId="AD" clId="Web-{725CC604-83FA-6898-961E-708894343FB5}" dt="2023-07-24T14:53:47.650" v="532"/>
        <pc:sldMkLst>
          <pc:docMk/>
          <pc:sldMk cId="301691224" sldId="308"/>
        </pc:sldMkLst>
      </pc:sldChg>
      <pc:sldChg chg="del">
        <pc:chgData name="gui.ifsp11@gmail.com" userId="S::urn:spo:guest#gui.ifsp11@gmail.com::" providerId="AD" clId="Web-{725CC604-83FA-6898-961E-708894343FB5}" dt="2023-07-24T14:53:48.025" v="533"/>
        <pc:sldMkLst>
          <pc:docMk/>
          <pc:sldMk cId="99139235" sldId="309"/>
        </pc:sldMkLst>
      </pc:sldChg>
      <pc:sldChg chg="del">
        <pc:chgData name="gui.ifsp11@gmail.com" userId="S::urn:spo:guest#gui.ifsp11@gmail.com::" providerId="AD" clId="Web-{725CC604-83FA-6898-961E-708894343FB5}" dt="2023-07-24T14:53:51.900" v="535"/>
        <pc:sldMkLst>
          <pc:docMk/>
          <pc:sldMk cId="1607397973" sldId="310"/>
        </pc:sldMkLst>
      </pc:sldChg>
      <pc:sldChg chg="del">
        <pc:chgData name="gui.ifsp11@gmail.com" userId="S::urn:spo:guest#gui.ifsp11@gmail.com::" providerId="AD" clId="Web-{725CC604-83FA-6898-961E-708894343FB5}" dt="2023-07-24T14:53:52.776" v="536"/>
        <pc:sldMkLst>
          <pc:docMk/>
          <pc:sldMk cId="2184875645" sldId="311"/>
        </pc:sldMkLst>
      </pc:sldChg>
      <pc:sldChg chg="del">
        <pc:chgData name="gui.ifsp11@gmail.com" userId="S::urn:spo:guest#gui.ifsp11@gmail.com::" providerId="AD" clId="Web-{725CC604-83FA-6898-961E-708894343FB5}" dt="2023-07-24T14:53:53.619" v="537"/>
        <pc:sldMkLst>
          <pc:docMk/>
          <pc:sldMk cId="1212098172" sldId="312"/>
        </pc:sldMkLst>
      </pc:sldChg>
      <pc:sldChg chg="del">
        <pc:chgData name="gui.ifsp11@gmail.com" userId="S::urn:spo:guest#gui.ifsp11@gmail.com::" providerId="AD" clId="Web-{725CC604-83FA-6898-961E-708894343FB5}" dt="2023-07-24T14:53:53.635" v="538"/>
        <pc:sldMkLst>
          <pc:docMk/>
          <pc:sldMk cId="25838545" sldId="313"/>
        </pc:sldMkLst>
      </pc:sldChg>
      <pc:sldChg chg="del">
        <pc:chgData name="gui.ifsp11@gmail.com" userId="S::urn:spo:guest#gui.ifsp11@gmail.com::" providerId="AD" clId="Web-{725CC604-83FA-6898-961E-708894343FB5}" dt="2023-07-24T14:53:54.697" v="540"/>
        <pc:sldMkLst>
          <pc:docMk/>
          <pc:sldMk cId="4225045208" sldId="314"/>
        </pc:sldMkLst>
      </pc:sldChg>
      <pc:sldChg chg="del">
        <pc:chgData name="gui.ifsp11@gmail.com" userId="S::urn:spo:guest#gui.ifsp11@gmail.com::" providerId="AD" clId="Web-{725CC604-83FA-6898-961E-708894343FB5}" dt="2023-07-24T14:53:54.166" v="539"/>
        <pc:sldMkLst>
          <pc:docMk/>
          <pc:sldMk cId="1364592717" sldId="315"/>
        </pc:sldMkLst>
      </pc:sldChg>
      <pc:sldChg chg="del">
        <pc:chgData name="gui.ifsp11@gmail.com" userId="S::urn:spo:guest#gui.ifsp11@gmail.com::" providerId="AD" clId="Web-{725CC604-83FA-6898-961E-708894343FB5}" dt="2023-07-24T14:53:55.916" v="542"/>
        <pc:sldMkLst>
          <pc:docMk/>
          <pc:sldMk cId="1004250494" sldId="316"/>
        </pc:sldMkLst>
      </pc:sldChg>
      <pc:sldChg chg="del">
        <pc:chgData name="gui.ifsp11@gmail.com" userId="S::urn:spo:guest#gui.ifsp11@gmail.com::" providerId="AD" clId="Web-{725CC604-83FA-6898-961E-708894343FB5}" dt="2023-07-24T14:53:55.291" v="541"/>
        <pc:sldMkLst>
          <pc:docMk/>
          <pc:sldMk cId="620983309" sldId="317"/>
        </pc:sldMkLst>
      </pc:sldChg>
      <pc:sldChg chg="del">
        <pc:chgData name="gui.ifsp11@gmail.com" userId="S::urn:spo:guest#gui.ifsp11@gmail.com::" providerId="AD" clId="Web-{725CC604-83FA-6898-961E-708894343FB5}" dt="2023-07-24T14:53:56.385" v="543"/>
        <pc:sldMkLst>
          <pc:docMk/>
          <pc:sldMk cId="3127244681" sldId="318"/>
        </pc:sldMkLst>
      </pc:sldChg>
      <pc:sldChg chg="del">
        <pc:chgData name="gui.ifsp11@gmail.com" userId="S::urn:spo:guest#gui.ifsp11@gmail.com::" providerId="AD" clId="Web-{725CC604-83FA-6898-961E-708894343FB5}" dt="2023-07-24T14:53:56.479" v="544"/>
        <pc:sldMkLst>
          <pc:docMk/>
          <pc:sldMk cId="3468286147" sldId="319"/>
        </pc:sldMkLst>
      </pc:sldChg>
      <pc:sldChg chg="del">
        <pc:chgData name="gui.ifsp11@gmail.com" userId="S::urn:spo:guest#gui.ifsp11@gmail.com::" providerId="AD" clId="Web-{725CC604-83FA-6898-961E-708894343FB5}" dt="2023-07-24T14:53:56.901" v="545"/>
        <pc:sldMkLst>
          <pc:docMk/>
          <pc:sldMk cId="3978964714" sldId="320"/>
        </pc:sldMkLst>
      </pc:sldChg>
      <pc:sldChg chg="del">
        <pc:chgData name="gui.ifsp11@gmail.com" userId="S::urn:spo:guest#gui.ifsp11@gmail.com::" providerId="AD" clId="Web-{725CC604-83FA-6898-961E-708894343FB5}" dt="2023-07-24T14:53:57.385" v="546"/>
        <pc:sldMkLst>
          <pc:docMk/>
          <pc:sldMk cId="762388177" sldId="321"/>
        </pc:sldMkLst>
      </pc:sldChg>
      <pc:sldChg chg="del">
        <pc:chgData name="gui.ifsp11@gmail.com" userId="S::urn:spo:guest#gui.ifsp11@gmail.com::" providerId="AD" clId="Web-{725CC604-83FA-6898-961E-708894343FB5}" dt="2023-07-24T14:54:01.994" v="548"/>
        <pc:sldMkLst>
          <pc:docMk/>
          <pc:sldMk cId="3661505826" sldId="322"/>
        </pc:sldMkLst>
      </pc:sldChg>
      <pc:sldChg chg="del">
        <pc:chgData name="gui.ifsp11@gmail.com" userId="S::urn:spo:guest#gui.ifsp11@gmail.com::" providerId="AD" clId="Web-{725CC604-83FA-6898-961E-708894343FB5}" dt="2023-07-24T14:54:00.557" v="547"/>
        <pc:sldMkLst>
          <pc:docMk/>
          <pc:sldMk cId="3071487662" sldId="323"/>
        </pc:sldMkLst>
      </pc:sldChg>
      <pc:sldChg chg="del">
        <pc:chgData name="gui.ifsp11@gmail.com" userId="S::urn:spo:guest#gui.ifsp11@gmail.com::" providerId="AD" clId="Web-{725CC604-83FA-6898-961E-708894343FB5}" dt="2023-07-24T14:54:03.073" v="549"/>
        <pc:sldMkLst>
          <pc:docMk/>
          <pc:sldMk cId="1690004142" sldId="324"/>
        </pc:sldMkLst>
      </pc:sldChg>
      <pc:sldChg chg="modSp add replId">
        <pc:chgData name="gui.ifsp11@gmail.com" userId="S::urn:spo:guest#gui.ifsp11@gmail.com::" providerId="AD" clId="Web-{725CC604-83FA-6898-961E-708894343FB5}" dt="2023-07-24T19:28:41.002" v="1616" actId="20577"/>
        <pc:sldMkLst>
          <pc:docMk/>
          <pc:sldMk cId="2099028958" sldId="325"/>
        </pc:sldMkLst>
        <pc:spChg chg="mod">
          <ac:chgData name="gui.ifsp11@gmail.com" userId="S::urn:spo:guest#gui.ifsp11@gmail.com::" providerId="AD" clId="Web-{725CC604-83FA-6898-961E-708894343FB5}" dt="2023-07-24T19:28:41.002" v="1616" actId="20577"/>
          <ac:spMkLst>
            <pc:docMk/>
            <pc:sldMk cId="2099028958" sldId="325"/>
            <ac:spMk id="203" creationId="{00000000-0000-0000-0000-000000000000}"/>
          </ac:spMkLst>
        </pc:spChg>
        <pc:spChg chg="mod">
          <ac:chgData name="gui.ifsp11@gmail.com" userId="S::urn:spo:guest#gui.ifsp11@gmail.com::" providerId="AD" clId="Web-{725CC604-83FA-6898-961E-708894343FB5}" dt="2023-07-24T14:49:18.706" v="279" actId="20577"/>
          <ac:spMkLst>
            <pc:docMk/>
            <pc:sldMk cId="2099028958" sldId="325"/>
            <ac:spMk id="204" creationId="{00000000-0000-0000-0000-000000000000}"/>
          </ac:spMkLst>
        </pc:spChg>
      </pc:sldChg>
      <pc:sldChg chg="modSp add replId">
        <pc:chgData name="gui.ifsp11@gmail.com" userId="S::urn:spo:guest#gui.ifsp11@gmail.com::" providerId="AD" clId="Web-{725CC604-83FA-6898-961E-708894343FB5}" dt="2023-07-24T14:53:25.290" v="514" actId="20577"/>
        <pc:sldMkLst>
          <pc:docMk/>
          <pc:sldMk cId="2829306371" sldId="326"/>
        </pc:sldMkLst>
        <pc:spChg chg="mod">
          <ac:chgData name="gui.ifsp11@gmail.com" userId="S::urn:spo:guest#gui.ifsp11@gmail.com::" providerId="AD" clId="Web-{725CC604-83FA-6898-961E-708894343FB5}" dt="2023-07-24T14:53:25.290" v="514" actId="20577"/>
          <ac:spMkLst>
            <pc:docMk/>
            <pc:sldMk cId="2829306371" sldId="326"/>
            <ac:spMk id="203" creationId="{00000000-0000-0000-0000-000000000000}"/>
          </ac:spMkLst>
        </pc:spChg>
        <pc:spChg chg="mod">
          <ac:chgData name="gui.ifsp11@gmail.com" userId="S::urn:spo:guest#gui.ifsp11@gmail.com::" providerId="AD" clId="Web-{725CC604-83FA-6898-961E-708894343FB5}" dt="2023-07-24T14:52:41.930" v="460" actId="20577"/>
          <ac:spMkLst>
            <pc:docMk/>
            <pc:sldMk cId="2829306371" sldId="326"/>
            <ac:spMk id="204" creationId="{00000000-0000-0000-0000-000000000000}"/>
          </ac:spMkLst>
        </pc:spChg>
      </pc:sldChg>
      <pc:sldChg chg="modSp add ord replId">
        <pc:chgData name="gui.ifsp11@gmail.com" userId="S::urn:spo:guest#gui.ifsp11@gmail.com::" providerId="AD" clId="Web-{725CC604-83FA-6898-961E-708894343FB5}" dt="2023-07-24T14:52:22.101" v="441" actId="20577"/>
        <pc:sldMkLst>
          <pc:docMk/>
          <pc:sldMk cId="2387653451" sldId="327"/>
        </pc:sldMkLst>
        <pc:spChg chg="mod">
          <ac:chgData name="gui.ifsp11@gmail.com" userId="S::urn:spo:guest#gui.ifsp11@gmail.com::" providerId="AD" clId="Web-{725CC604-83FA-6898-961E-708894343FB5}" dt="2023-07-24T14:52:22.101" v="441" actId="20577"/>
          <ac:spMkLst>
            <pc:docMk/>
            <pc:sldMk cId="2387653451" sldId="327"/>
            <ac:spMk id="196" creationId="{00000000-0000-0000-0000-000000000000}"/>
          </ac:spMkLst>
        </pc:spChg>
      </pc:sldChg>
      <pc:sldChg chg="modSp add ord replId">
        <pc:chgData name="gui.ifsp11@gmail.com" userId="S::urn:spo:guest#gui.ifsp11@gmail.com::" providerId="AD" clId="Web-{725CC604-83FA-6898-961E-708894343FB5}" dt="2023-07-24T18:49:54.368" v="1335" actId="20577"/>
        <pc:sldMkLst>
          <pc:docMk/>
          <pc:sldMk cId="2642046658" sldId="328"/>
        </pc:sldMkLst>
        <pc:spChg chg="mod">
          <ac:chgData name="gui.ifsp11@gmail.com" userId="S::urn:spo:guest#gui.ifsp11@gmail.com::" providerId="AD" clId="Web-{725CC604-83FA-6898-961E-708894343FB5}" dt="2023-07-24T18:49:54.368" v="1335" actId="20577"/>
          <ac:spMkLst>
            <pc:docMk/>
            <pc:sldMk cId="2642046658" sldId="328"/>
            <ac:spMk id="203" creationId="{00000000-0000-0000-0000-000000000000}"/>
          </ac:spMkLst>
        </pc:spChg>
        <pc:spChg chg="mod">
          <ac:chgData name="gui.ifsp11@gmail.com" userId="S::urn:spo:guest#gui.ifsp11@gmail.com::" providerId="AD" clId="Web-{725CC604-83FA-6898-961E-708894343FB5}" dt="2023-07-24T18:48:46.426" v="1279" actId="20577"/>
          <ac:spMkLst>
            <pc:docMk/>
            <pc:sldMk cId="2642046658" sldId="328"/>
            <ac:spMk id="204" creationId="{00000000-0000-0000-0000-000000000000}"/>
          </ac:spMkLst>
        </pc:spChg>
      </pc:sldChg>
      <pc:sldChg chg="addSp delSp modSp add ord replId">
        <pc:chgData name="gui.ifsp11@gmail.com" userId="S::urn:spo:guest#gui.ifsp11@gmail.com::" providerId="AD" clId="Web-{725CC604-83FA-6898-961E-708894343FB5}" dt="2023-07-24T18:50:31.948" v="1339"/>
        <pc:sldMkLst>
          <pc:docMk/>
          <pc:sldMk cId="4263370433" sldId="329"/>
        </pc:sldMkLst>
        <pc:picChg chg="del">
          <ac:chgData name="gui.ifsp11@gmail.com" userId="S::urn:spo:guest#gui.ifsp11@gmail.com::" providerId="AD" clId="Web-{725CC604-83FA-6898-961E-708894343FB5}" dt="2023-07-24T14:57:44.016" v="613"/>
          <ac:picMkLst>
            <pc:docMk/>
            <pc:sldMk cId="4263370433" sldId="329"/>
            <ac:picMk id="2" creationId="{97778162-A406-6571-920A-CB26D551906C}"/>
          </ac:picMkLst>
        </pc:picChg>
        <pc:picChg chg="add mod">
          <ac:chgData name="gui.ifsp11@gmail.com" userId="S::urn:spo:guest#gui.ifsp11@gmail.com::" providerId="AD" clId="Web-{725CC604-83FA-6898-961E-708894343FB5}" dt="2023-07-24T18:50:30.261" v="1338" actId="14100"/>
          <ac:picMkLst>
            <pc:docMk/>
            <pc:sldMk cId="4263370433" sldId="329"/>
            <ac:picMk id="2" creationId="{99A82A26-D254-8F38-78AD-DC12BF065CC9}"/>
          </ac:picMkLst>
        </pc:picChg>
        <pc:picChg chg="add del mod ord">
          <ac:chgData name="gui.ifsp11@gmail.com" userId="S::urn:spo:guest#gui.ifsp11@gmail.com::" providerId="AD" clId="Web-{725CC604-83FA-6898-961E-708894343FB5}" dt="2023-07-24T18:50:31.948" v="1339"/>
          <ac:picMkLst>
            <pc:docMk/>
            <pc:sldMk cId="4263370433" sldId="329"/>
            <ac:picMk id="4" creationId="{197A1C85-E5FE-BB29-2700-B54E30EDAA07}"/>
          </ac:picMkLst>
        </pc:picChg>
        <pc:picChg chg="add del mod">
          <ac:chgData name="gui.ifsp11@gmail.com" userId="S::urn:spo:guest#gui.ifsp11@gmail.com::" providerId="AD" clId="Web-{725CC604-83FA-6898-961E-708894343FB5}" dt="2023-07-24T15:11:46.223" v="897"/>
          <ac:picMkLst>
            <pc:docMk/>
            <pc:sldMk cId="4263370433" sldId="329"/>
            <ac:picMk id="5" creationId="{A7FF389B-2652-C481-DB1F-199BCEA0CFDB}"/>
          </ac:picMkLst>
        </pc:picChg>
      </pc:sldChg>
      <pc:sldChg chg="addSp delSp modSp add replId">
        <pc:chgData name="gui.ifsp11@gmail.com" userId="S::urn:spo:guest#gui.ifsp11@gmail.com::" providerId="AD" clId="Web-{725CC604-83FA-6898-961E-708894343FB5}" dt="2023-07-24T15:03:26.680" v="680"/>
        <pc:sldMkLst>
          <pc:docMk/>
          <pc:sldMk cId="2384663550" sldId="330"/>
        </pc:sldMkLst>
        <pc:picChg chg="add mod">
          <ac:chgData name="gui.ifsp11@gmail.com" userId="S::urn:spo:guest#gui.ifsp11@gmail.com::" providerId="AD" clId="Web-{725CC604-83FA-6898-961E-708894343FB5}" dt="2023-07-24T15:03:22.570" v="679"/>
          <ac:picMkLst>
            <pc:docMk/>
            <pc:sldMk cId="2384663550" sldId="330"/>
            <ac:picMk id="2" creationId="{9E516B64-F7C6-4E9B-06F8-E24AF4E2DB79}"/>
          </ac:picMkLst>
        </pc:picChg>
        <pc:picChg chg="del">
          <ac:chgData name="gui.ifsp11@gmail.com" userId="S::urn:spo:guest#gui.ifsp11@gmail.com::" providerId="AD" clId="Web-{725CC604-83FA-6898-961E-708894343FB5}" dt="2023-07-24T15:03:26.680" v="680"/>
          <ac:picMkLst>
            <pc:docMk/>
            <pc:sldMk cId="2384663550" sldId="330"/>
            <ac:picMk id="4" creationId="{197A1C85-E5FE-BB29-2700-B54E30EDAA07}"/>
          </ac:picMkLst>
        </pc:picChg>
      </pc:sldChg>
      <pc:sldChg chg="modSp add replId">
        <pc:chgData name="gui.ifsp11@gmail.com" userId="S::urn:spo:guest#gui.ifsp11@gmail.com::" providerId="AD" clId="Web-{725CC604-83FA-6898-961E-708894343FB5}" dt="2023-07-24T15:15:20.212" v="969" actId="20577"/>
        <pc:sldMkLst>
          <pc:docMk/>
          <pc:sldMk cId="934752893" sldId="331"/>
        </pc:sldMkLst>
        <pc:spChg chg="mod">
          <ac:chgData name="gui.ifsp11@gmail.com" userId="S::urn:spo:guest#gui.ifsp11@gmail.com::" providerId="AD" clId="Web-{725CC604-83FA-6898-961E-708894343FB5}" dt="2023-07-24T15:02:35.366" v="674" actId="20577"/>
          <ac:spMkLst>
            <pc:docMk/>
            <pc:sldMk cId="934752893" sldId="331"/>
            <ac:spMk id="203" creationId="{00000000-0000-0000-0000-000000000000}"/>
          </ac:spMkLst>
        </pc:spChg>
        <pc:spChg chg="mod">
          <ac:chgData name="gui.ifsp11@gmail.com" userId="S::urn:spo:guest#gui.ifsp11@gmail.com::" providerId="AD" clId="Web-{725CC604-83FA-6898-961E-708894343FB5}" dt="2023-07-24T15:15:20.212" v="969" actId="20577"/>
          <ac:spMkLst>
            <pc:docMk/>
            <pc:sldMk cId="934752893" sldId="331"/>
            <ac:spMk id="204" creationId="{00000000-0000-0000-0000-000000000000}"/>
          </ac:spMkLst>
        </pc:spChg>
      </pc:sldChg>
      <pc:sldChg chg="addSp delSp modSp add replId">
        <pc:chgData name="gui.ifsp11@gmail.com" userId="S::urn:spo:guest#gui.ifsp11@gmail.com::" providerId="AD" clId="Web-{725CC604-83FA-6898-961E-708894343FB5}" dt="2023-07-24T15:07:37.358" v="852"/>
        <pc:sldMkLst>
          <pc:docMk/>
          <pc:sldMk cId="3031069637" sldId="332"/>
        </pc:sldMkLst>
        <pc:picChg chg="add mod">
          <ac:chgData name="gui.ifsp11@gmail.com" userId="S::urn:spo:guest#gui.ifsp11@gmail.com::" providerId="AD" clId="Web-{725CC604-83FA-6898-961E-708894343FB5}" dt="2023-07-24T15:07:34.998" v="851" actId="14100"/>
          <ac:picMkLst>
            <pc:docMk/>
            <pc:sldMk cId="3031069637" sldId="332"/>
            <ac:picMk id="2" creationId="{4BDF4D69-9193-0F2B-FA4F-EB388A99CB6E}"/>
          </ac:picMkLst>
        </pc:picChg>
        <pc:picChg chg="del">
          <ac:chgData name="gui.ifsp11@gmail.com" userId="S::urn:spo:guest#gui.ifsp11@gmail.com::" providerId="AD" clId="Web-{725CC604-83FA-6898-961E-708894343FB5}" dt="2023-07-24T15:07:37.358" v="852"/>
          <ac:picMkLst>
            <pc:docMk/>
            <pc:sldMk cId="3031069637" sldId="332"/>
            <ac:picMk id="4" creationId="{197A1C85-E5FE-BB29-2700-B54E30EDAA07}"/>
          </ac:picMkLst>
        </pc:picChg>
      </pc:sldChg>
      <pc:sldChg chg="modSp add replId">
        <pc:chgData name="gui.ifsp11@gmail.com" userId="S::urn:spo:guest#gui.ifsp11@gmail.com::" providerId="AD" clId="Web-{725CC604-83FA-6898-961E-708894343FB5}" dt="2023-07-24T15:12:26.365" v="914" actId="20577"/>
        <pc:sldMkLst>
          <pc:docMk/>
          <pc:sldMk cId="1134622723" sldId="333"/>
        </pc:sldMkLst>
        <pc:spChg chg="mod">
          <ac:chgData name="gui.ifsp11@gmail.com" userId="S::urn:spo:guest#gui.ifsp11@gmail.com::" providerId="AD" clId="Web-{725CC604-83FA-6898-961E-708894343FB5}" dt="2023-07-24T15:06:38.231" v="847" actId="20577"/>
          <ac:spMkLst>
            <pc:docMk/>
            <pc:sldMk cId="1134622723" sldId="333"/>
            <ac:spMk id="203" creationId="{00000000-0000-0000-0000-000000000000}"/>
          </ac:spMkLst>
        </pc:spChg>
        <pc:spChg chg="mod">
          <ac:chgData name="gui.ifsp11@gmail.com" userId="S::urn:spo:guest#gui.ifsp11@gmail.com::" providerId="AD" clId="Web-{725CC604-83FA-6898-961E-708894343FB5}" dt="2023-07-24T15:12:26.365" v="914" actId="20577"/>
          <ac:spMkLst>
            <pc:docMk/>
            <pc:sldMk cId="1134622723" sldId="333"/>
            <ac:spMk id="204" creationId="{00000000-0000-0000-0000-000000000000}"/>
          </ac:spMkLst>
        </pc:spChg>
      </pc:sldChg>
      <pc:sldChg chg="modSp add replId">
        <pc:chgData name="gui.ifsp11@gmail.com" userId="S::urn:spo:guest#gui.ifsp11@gmail.com::" providerId="AD" clId="Web-{725CC604-83FA-6898-961E-708894343FB5}" dt="2023-07-24T15:12:57.022" v="924" actId="20577"/>
        <pc:sldMkLst>
          <pc:docMk/>
          <pc:sldMk cId="1736911847" sldId="334"/>
        </pc:sldMkLst>
        <pc:spChg chg="mod">
          <ac:chgData name="gui.ifsp11@gmail.com" userId="S::urn:spo:guest#gui.ifsp11@gmail.com::" providerId="AD" clId="Web-{725CC604-83FA-6898-961E-708894343FB5}" dt="2023-07-24T15:06:33.450" v="845" actId="20577"/>
          <ac:spMkLst>
            <pc:docMk/>
            <pc:sldMk cId="1736911847" sldId="334"/>
            <ac:spMk id="203" creationId="{00000000-0000-0000-0000-000000000000}"/>
          </ac:spMkLst>
        </pc:spChg>
        <pc:spChg chg="mod">
          <ac:chgData name="gui.ifsp11@gmail.com" userId="S::urn:spo:guest#gui.ifsp11@gmail.com::" providerId="AD" clId="Web-{725CC604-83FA-6898-961E-708894343FB5}" dt="2023-07-24T15:12:57.022" v="924" actId="20577"/>
          <ac:spMkLst>
            <pc:docMk/>
            <pc:sldMk cId="1736911847" sldId="334"/>
            <ac:spMk id="204" creationId="{00000000-0000-0000-0000-000000000000}"/>
          </ac:spMkLst>
        </pc:spChg>
      </pc:sldChg>
      <pc:sldChg chg="add del replId">
        <pc:chgData name="gui.ifsp11@gmail.com" userId="S::urn:spo:guest#gui.ifsp11@gmail.com::" providerId="AD" clId="Web-{725CC604-83FA-6898-961E-708894343FB5}" dt="2023-07-24T15:09:52.627" v="856"/>
        <pc:sldMkLst>
          <pc:docMk/>
          <pc:sldMk cId="2796755547" sldId="335"/>
        </pc:sldMkLst>
      </pc:sldChg>
      <pc:sldChg chg="add replId">
        <pc:chgData name="gui.ifsp11@gmail.com" userId="S::urn:spo:guest#gui.ifsp11@gmail.com::" providerId="AD" clId="Web-{725CC604-83FA-6898-961E-708894343FB5}" dt="2023-07-24T15:10:04.533" v="857"/>
        <pc:sldMkLst>
          <pc:docMk/>
          <pc:sldMk cId="3090486678" sldId="335"/>
        </pc:sldMkLst>
      </pc:sldChg>
      <pc:sldChg chg="modSp add replId">
        <pc:chgData name="gui.ifsp11@gmail.com" userId="S::urn:spo:guest#gui.ifsp11@gmail.com::" providerId="AD" clId="Web-{725CC604-83FA-6898-961E-708894343FB5}" dt="2023-07-24T15:10:36.675" v="874" actId="20577"/>
        <pc:sldMkLst>
          <pc:docMk/>
          <pc:sldMk cId="3968282392" sldId="336"/>
        </pc:sldMkLst>
        <pc:spChg chg="mod">
          <ac:chgData name="gui.ifsp11@gmail.com" userId="S::urn:spo:guest#gui.ifsp11@gmail.com::" providerId="AD" clId="Web-{725CC604-83FA-6898-961E-708894343FB5}" dt="2023-07-24T15:10:36.675" v="874" actId="20577"/>
          <ac:spMkLst>
            <pc:docMk/>
            <pc:sldMk cId="3968282392" sldId="336"/>
            <ac:spMk id="204" creationId="{00000000-0000-0000-0000-000000000000}"/>
          </ac:spMkLst>
        </pc:spChg>
      </pc:sldChg>
      <pc:sldChg chg="add del replId">
        <pc:chgData name="gui.ifsp11@gmail.com" userId="S::urn:spo:guest#gui.ifsp11@gmail.com::" providerId="AD" clId="Web-{725CC604-83FA-6898-961E-708894343FB5}" dt="2023-07-24T15:09:52.627" v="855"/>
        <pc:sldMkLst>
          <pc:docMk/>
          <pc:sldMk cId="4202330461" sldId="336"/>
        </pc:sldMkLst>
      </pc:sldChg>
      <pc:sldChg chg="modSp add replId">
        <pc:chgData name="gui.ifsp11@gmail.com" userId="S::urn:spo:guest#gui.ifsp11@gmail.com::" providerId="AD" clId="Web-{725CC604-83FA-6898-961E-708894343FB5}" dt="2023-07-24T15:12:11.911" v="909" actId="20577"/>
        <pc:sldMkLst>
          <pc:docMk/>
          <pc:sldMk cId="570059413" sldId="337"/>
        </pc:sldMkLst>
        <pc:spChg chg="mod">
          <ac:chgData name="gui.ifsp11@gmail.com" userId="S::urn:spo:guest#gui.ifsp11@gmail.com::" providerId="AD" clId="Web-{725CC604-83FA-6898-961E-708894343FB5}" dt="2023-07-24T15:12:11.911" v="909" actId="20577"/>
          <ac:spMkLst>
            <pc:docMk/>
            <pc:sldMk cId="570059413" sldId="337"/>
            <ac:spMk id="196" creationId="{00000000-0000-0000-0000-000000000000}"/>
          </ac:spMkLst>
        </pc:spChg>
      </pc:sldChg>
      <pc:sldChg chg="modSp add replId">
        <pc:chgData name="gui.ifsp11@gmail.com" userId="S::urn:spo:guest#gui.ifsp11@gmail.com::" providerId="AD" clId="Web-{725CC604-83FA-6898-961E-708894343FB5}" dt="2023-07-24T15:15:13.212" v="960" actId="20577"/>
        <pc:sldMkLst>
          <pc:docMk/>
          <pc:sldMk cId="2477614365" sldId="338"/>
        </pc:sldMkLst>
        <pc:spChg chg="mod">
          <ac:chgData name="gui.ifsp11@gmail.com" userId="S::urn:spo:guest#gui.ifsp11@gmail.com::" providerId="AD" clId="Web-{725CC604-83FA-6898-961E-708894343FB5}" dt="2023-07-24T15:15:13.212" v="960" actId="20577"/>
          <ac:spMkLst>
            <pc:docMk/>
            <pc:sldMk cId="2477614365" sldId="338"/>
            <ac:spMk id="196" creationId="{00000000-0000-0000-0000-000000000000}"/>
          </ac:spMkLst>
        </pc:spChg>
      </pc:sldChg>
      <pc:sldChg chg="addSp delSp modSp add replId">
        <pc:chgData name="gui.ifsp11@gmail.com" userId="S::urn:spo:guest#gui.ifsp11@gmail.com::" providerId="AD" clId="Web-{725CC604-83FA-6898-961E-708894343FB5}" dt="2023-07-24T18:39:57.224" v="1039"/>
        <pc:sldMkLst>
          <pc:docMk/>
          <pc:sldMk cId="3821619156" sldId="339"/>
        </pc:sldMkLst>
        <pc:picChg chg="add del">
          <ac:chgData name="gui.ifsp11@gmail.com" userId="S::urn:spo:guest#gui.ifsp11@gmail.com::" providerId="AD" clId="Web-{725CC604-83FA-6898-961E-708894343FB5}" dt="2023-07-24T18:39:57.224" v="1039"/>
          <ac:picMkLst>
            <pc:docMk/>
            <pc:sldMk cId="3821619156" sldId="339"/>
            <ac:picMk id="2" creationId="{97778162-A406-6571-920A-CB26D551906C}"/>
          </ac:picMkLst>
        </pc:picChg>
        <pc:picChg chg="add mod">
          <ac:chgData name="gui.ifsp11@gmail.com" userId="S::urn:spo:guest#gui.ifsp11@gmail.com::" providerId="AD" clId="Web-{725CC604-83FA-6898-961E-708894343FB5}" dt="2023-07-24T18:39:54.333" v="1038" actId="14100"/>
          <ac:picMkLst>
            <pc:docMk/>
            <pc:sldMk cId="3821619156" sldId="339"/>
            <ac:picMk id="4" creationId="{8A503F61-A39D-746C-FBBD-40009C0CE710}"/>
          </ac:picMkLst>
        </pc:picChg>
      </pc:sldChg>
      <pc:sldChg chg="modSp add replId">
        <pc:chgData name="gui.ifsp11@gmail.com" userId="S::urn:spo:guest#gui.ifsp11@gmail.com::" providerId="AD" clId="Web-{725CC604-83FA-6898-961E-708894343FB5}" dt="2023-07-24T18:38:57.377" v="1033" actId="20577"/>
        <pc:sldMkLst>
          <pc:docMk/>
          <pc:sldMk cId="3645253624" sldId="340"/>
        </pc:sldMkLst>
        <pc:spChg chg="mod">
          <ac:chgData name="gui.ifsp11@gmail.com" userId="S::urn:spo:guest#gui.ifsp11@gmail.com::" providerId="AD" clId="Web-{725CC604-83FA-6898-961E-708894343FB5}" dt="2023-07-24T18:38:57.377" v="1033" actId="20577"/>
          <ac:spMkLst>
            <pc:docMk/>
            <pc:sldMk cId="3645253624" sldId="340"/>
            <ac:spMk id="203" creationId="{00000000-0000-0000-0000-000000000000}"/>
          </ac:spMkLst>
        </pc:spChg>
        <pc:spChg chg="mod">
          <ac:chgData name="gui.ifsp11@gmail.com" userId="S::urn:spo:guest#gui.ifsp11@gmail.com::" providerId="AD" clId="Web-{725CC604-83FA-6898-961E-708894343FB5}" dt="2023-07-24T18:38:11.327" v="991" actId="20577"/>
          <ac:spMkLst>
            <pc:docMk/>
            <pc:sldMk cId="3645253624" sldId="340"/>
            <ac:spMk id="204" creationId="{00000000-0000-0000-0000-000000000000}"/>
          </ac:spMkLst>
        </pc:spChg>
      </pc:sldChg>
      <pc:sldChg chg="addSp delSp modSp add replId">
        <pc:chgData name="gui.ifsp11@gmail.com" userId="S::urn:spo:guest#gui.ifsp11@gmail.com::" providerId="AD" clId="Web-{725CC604-83FA-6898-961E-708894343FB5}" dt="2023-07-24T18:41:58.965" v="1100"/>
        <pc:sldMkLst>
          <pc:docMk/>
          <pc:sldMk cId="2177084673" sldId="341"/>
        </pc:sldMkLst>
        <pc:picChg chg="add mod">
          <ac:chgData name="gui.ifsp11@gmail.com" userId="S::urn:spo:guest#gui.ifsp11@gmail.com::" providerId="AD" clId="Web-{725CC604-83FA-6898-961E-708894343FB5}" dt="2023-07-24T18:41:56.825" v="1099" actId="14100"/>
          <ac:picMkLst>
            <pc:docMk/>
            <pc:sldMk cId="2177084673" sldId="341"/>
            <ac:picMk id="2" creationId="{660593CF-E6FA-08BC-0F12-EC3C27632E5A}"/>
          </ac:picMkLst>
        </pc:picChg>
        <pc:picChg chg="del">
          <ac:chgData name="gui.ifsp11@gmail.com" userId="S::urn:spo:guest#gui.ifsp11@gmail.com::" providerId="AD" clId="Web-{725CC604-83FA-6898-961E-708894343FB5}" dt="2023-07-24T18:41:58.965" v="1100"/>
          <ac:picMkLst>
            <pc:docMk/>
            <pc:sldMk cId="2177084673" sldId="341"/>
            <ac:picMk id="4" creationId="{8A503F61-A39D-746C-FBBD-40009C0CE710}"/>
          </ac:picMkLst>
        </pc:picChg>
      </pc:sldChg>
      <pc:sldChg chg="modSp add replId">
        <pc:chgData name="gui.ifsp11@gmail.com" userId="S::urn:spo:guest#gui.ifsp11@gmail.com::" providerId="AD" clId="Web-{725CC604-83FA-6898-961E-708894343FB5}" dt="2023-07-24T18:41:09.994" v="1096" actId="20577"/>
        <pc:sldMkLst>
          <pc:docMk/>
          <pc:sldMk cId="3709056830" sldId="342"/>
        </pc:sldMkLst>
        <pc:spChg chg="mod">
          <ac:chgData name="gui.ifsp11@gmail.com" userId="S::urn:spo:guest#gui.ifsp11@gmail.com::" providerId="AD" clId="Web-{725CC604-83FA-6898-961E-708894343FB5}" dt="2023-07-24T18:41:09.994" v="1096" actId="20577"/>
          <ac:spMkLst>
            <pc:docMk/>
            <pc:sldMk cId="3709056830" sldId="342"/>
            <ac:spMk id="203" creationId="{00000000-0000-0000-0000-000000000000}"/>
          </ac:spMkLst>
        </pc:spChg>
        <pc:spChg chg="mod">
          <ac:chgData name="gui.ifsp11@gmail.com" userId="S::urn:spo:guest#gui.ifsp11@gmail.com::" providerId="AD" clId="Web-{725CC604-83FA-6898-961E-708894343FB5}" dt="2023-07-24T18:40:17.788" v="1046" actId="20577"/>
          <ac:spMkLst>
            <pc:docMk/>
            <pc:sldMk cId="3709056830" sldId="342"/>
            <ac:spMk id="204" creationId="{00000000-0000-0000-0000-000000000000}"/>
          </ac:spMkLst>
        </pc:spChg>
      </pc:sldChg>
      <pc:sldChg chg="addSp delSp modSp add replId">
        <pc:chgData name="gui.ifsp11@gmail.com" userId="S::urn:spo:guest#gui.ifsp11@gmail.com::" providerId="AD" clId="Web-{725CC604-83FA-6898-961E-708894343FB5}" dt="2023-07-24T18:44:25.880" v="1161"/>
        <pc:sldMkLst>
          <pc:docMk/>
          <pc:sldMk cId="727200916" sldId="343"/>
        </pc:sldMkLst>
        <pc:picChg chg="del">
          <ac:chgData name="gui.ifsp11@gmail.com" userId="S::urn:spo:guest#gui.ifsp11@gmail.com::" providerId="AD" clId="Web-{725CC604-83FA-6898-961E-708894343FB5}" dt="2023-07-24T18:44:25.880" v="1161"/>
          <ac:picMkLst>
            <pc:docMk/>
            <pc:sldMk cId="727200916" sldId="343"/>
            <ac:picMk id="2" creationId="{660593CF-E6FA-08BC-0F12-EC3C27632E5A}"/>
          </ac:picMkLst>
        </pc:picChg>
        <pc:picChg chg="add mod">
          <ac:chgData name="gui.ifsp11@gmail.com" userId="S::urn:spo:guest#gui.ifsp11@gmail.com::" providerId="AD" clId="Web-{725CC604-83FA-6898-961E-708894343FB5}" dt="2023-07-24T18:44:24.083" v="1160" actId="14100"/>
          <ac:picMkLst>
            <pc:docMk/>
            <pc:sldMk cId="727200916" sldId="343"/>
            <ac:picMk id="4" creationId="{B9557A3E-7CAA-B8E1-33EB-4852DA6661C4}"/>
          </ac:picMkLst>
        </pc:picChg>
      </pc:sldChg>
      <pc:sldChg chg="modSp add replId">
        <pc:chgData name="gui.ifsp11@gmail.com" userId="S::urn:spo:guest#gui.ifsp11@gmail.com::" providerId="AD" clId="Web-{725CC604-83FA-6898-961E-708894343FB5}" dt="2023-07-24T18:43:54.535" v="1157" actId="20577"/>
        <pc:sldMkLst>
          <pc:docMk/>
          <pc:sldMk cId="3706194746" sldId="344"/>
        </pc:sldMkLst>
        <pc:spChg chg="mod">
          <ac:chgData name="gui.ifsp11@gmail.com" userId="S::urn:spo:guest#gui.ifsp11@gmail.com::" providerId="AD" clId="Web-{725CC604-83FA-6898-961E-708894343FB5}" dt="2023-07-24T18:43:54.535" v="1157" actId="20577"/>
          <ac:spMkLst>
            <pc:docMk/>
            <pc:sldMk cId="3706194746" sldId="344"/>
            <ac:spMk id="203" creationId="{00000000-0000-0000-0000-000000000000}"/>
          </ac:spMkLst>
        </pc:spChg>
        <pc:spChg chg="mod">
          <ac:chgData name="gui.ifsp11@gmail.com" userId="S::urn:spo:guest#gui.ifsp11@gmail.com::" providerId="AD" clId="Web-{725CC604-83FA-6898-961E-708894343FB5}" dt="2023-07-24T18:42:58.125" v="1109" actId="20577"/>
          <ac:spMkLst>
            <pc:docMk/>
            <pc:sldMk cId="3706194746" sldId="344"/>
            <ac:spMk id="204" creationId="{00000000-0000-0000-0000-000000000000}"/>
          </ac:spMkLst>
        </pc:spChg>
      </pc:sldChg>
      <pc:sldChg chg="addSp delSp modSp add replId">
        <pc:chgData name="gui.ifsp11@gmail.com" userId="S::urn:spo:guest#gui.ifsp11@gmail.com::" providerId="AD" clId="Web-{725CC604-83FA-6898-961E-708894343FB5}" dt="2023-07-24T18:48:06.487" v="1266"/>
        <pc:sldMkLst>
          <pc:docMk/>
          <pc:sldMk cId="239949744" sldId="345"/>
        </pc:sldMkLst>
        <pc:picChg chg="add mod">
          <ac:chgData name="gui.ifsp11@gmail.com" userId="S::urn:spo:guest#gui.ifsp11@gmail.com::" providerId="AD" clId="Web-{725CC604-83FA-6898-961E-708894343FB5}" dt="2023-07-24T18:48:02.846" v="1265" actId="14100"/>
          <ac:picMkLst>
            <pc:docMk/>
            <pc:sldMk cId="239949744" sldId="345"/>
            <ac:picMk id="2" creationId="{CF66DCC2-B38B-9FB9-B294-AFA945B33E7F}"/>
          </ac:picMkLst>
        </pc:picChg>
        <pc:picChg chg="del">
          <ac:chgData name="gui.ifsp11@gmail.com" userId="S::urn:spo:guest#gui.ifsp11@gmail.com::" providerId="AD" clId="Web-{725CC604-83FA-6898-961E-708894343FB5}" dt="2023-07-24T18:48:06.487" v="1266"/>
          <ac:picMkLst>
            <pc:docMk/>
            <pc:sldMk cId="239949744" sldId="345"/>
            <ac:picMk id="4" creationId="{B9557A3E-7CAA-B8E1-33EB-4852DA6661C4}"/>
          </ac:picMkLst>
        </pc:picChg>
      </pc:sldChg>
      <pc:sldChg chg="modSp add replId">
        <pc:chgData name="gui.ifsp11@gmail.com" userId="S::urn:spo:guest#gui.ifsp11@gmail.com::" providerId="AD" clId="Web-{725CC604-83FA-6898-961E-708894343FB5}" dt="2023-07-24T18:47:24.625" v="1262" actId="20577"/>
        <pc:sldMkLst>
          <pc:docMk/>
          <pc:sldMk cId="907380906" sldId="346"/>
        </pc:sldMkLst>
        <pc:spChg chg="mod">
          <ac:chgData name="gui.ifsp11@gmail.com" userId="S::urn:spo:guest#gui.ifsp11@gmail.com::" providerId="AD" clId="Web-{725CC604-83FA-6898-961E-708894343FB5}" dt="2023-07-24T18:47:24.625" v="1262" actId="20577"/>
          <ac:spMkLst>
            <pc:docMk/>
            <pc:sldMk cId="907380906" sldId="346"/>
            <ac:spMk id="203" creationId="{00000000-0000-0000-0000-000000000000}"/>
          </ac:spMkLst>
        </pc:spChg>
        <pc:spChg chg="mod">
          <ac:chgData name="gui.ifsp11@gmail.com" userId="S::urn:spo:guest#gui.ifsp11@gmail.com::" providerId="AD" clId="Web-{725CC604-83FA-6898-961E-708894343FB5}" dt="2023-07-24T18:45:13.102" v="1180" actId="20577"/>
          <ac:spMkLst>
            <pc:docMk/>
            <pc:sldMk cId="907380906" sldId="346"/>
            <ac:spMk id="204" creationId="{00000000-0000-0000-0000-000000000000}"/>
          </ac:spMkLst>
        </pc:spChg>
      </pc:sldChg>
      <pc:sldChg chg="addSp delSp modSp add replId">
        <pc:chgData name="gui.ifsp11@gmail.com" userId="S::urn:spo:guest#gui.ifsp11@gmail.com::" providerId="AD" clId="Web-{725CC604-83FA-6898-961E-708894343FB5}" dt="2023-07-24T18:57:09.299" v="1407"/>
        <pc:sldMkLst>
          <pc:docMk/>
          <pc:sldMk cId="3848487751" sldId="347"/>
        </pc:sldMkLst>
        <pc:picChg chg="del">
          <ac:chgData name="gui.ifsp11@gmail.com" userId="S::urn:spo:guest#gui.ifsp11@gmail.com::" providerId="AD" clId="Web-{725CC604-83FA-6898-961E-708894343FB5}" dt="2023-07-24T18:57:09.299" v="1407"/>
          <ac:picMkLst>
            <pc:docMk/>
            <pc:sldMk cId="3848487751" sldId="347"/>
            <ac:picMk id="2" creationId="{99A82A26-D254-8F38-78AD-DC12BF065CC9}"/>
          </ac:picMkLst>
        </pc:picChg>
        <pc:picChg chg="add mod">
          <ac:chgData name="gui.ifsp11@gmail.com" userId="S::urn:spo:guest#gui.ifsp11@gmail.com::" providerId="AD" clId="Web-{725CC604-83FA-6898-961E-708894343FB5}" dt="2023-07-24T18:57:07.565" v="1406" actId="14100"/>
          <ac:picMkLst>
            <pc:docMk/>
            <pc:sldMk cId="3848487751" sldId="347"/>
            <ac:picMk id="4" creationId="{F146740C-C12F-5BB4-557B-C0F5549877C6}"/>
          </ac:picMkLst>
        </pc:picChg>
      </pc:sldChg>
      <pc:sldChg chg="modSp add replId">
        <pc:chgData name="gui.ifsp11@gmail.com" userId="S::urn:spo:guest#gui.ifsp11@gmail.com::" providerId="AD" clId="Web-{725CC604-83FA-6898-961E-708894343FB5}" dt="2023-07-24T18:56:29.062" v="1403" actId="20577"/>
        <pc:sldMkLst>
          <pc:docMk/>
          <pc:sldMk cId="1958732953" sldId="348"/>
        </pc:sldMkLst>
        <pc:spChg chg="mod">
          <ac:chgData name="gui.ifsp11@gmail.com" userId="S::urn:spo:guest#gui.ifsp11@gmail.com::" providerId="AD" clId="Web-{725CC604-83FA-6898-961E-708894343FB5}" dt="2023-07-24T18:56:29.062" v="1403" actId="20577"/>
          <ac:spMkLst>
            <pc:docMk/>
            <pc:sldMk cId="1958732953" sldId="348"/>
            <ac:spMk id="203" creationId="{00000000-0000-0000-0000-000000000000}"/>
          </ac:spMkLst>
        </pc:spChg>
        <pc:spChg chg="mod">
          <ac:chgData name="gui.ifsp11@gmail.com" userId="S::urn:spo:guest#gui.ifsp11@gmail.com::" providerId="AD" clId="Web-{725CC604-83FA-6898-961E-708894343FB5}" dt="2023-07-24T18:55:40.044" v="1346" actId="20577"/>
          <ac:spMkLst>
            <pc:docMk/>
            <pc:sldMk cId="1958732953" sldId="348"/>
            <ac:spMk id="204" creationId="{00000000-0000-0000-0000-000000000000}"/>
          </ac:spMkLst>
        </pc:spChg>
      </pc:sldChg>
      <pc:sldChg chg="addSp delSp modSp add replId">
        <pc:chgData name="gui.ifsp11@gmail.com" userId="S::urn:spo:guest#gui.ifsp11@gmail.com::" providerId="AD" clId="Web-{725CC604-83FA-6898-961E-708894343FB5}" dt="2023-07-24T18:59:42.558" v="1476"/>
        <pc:sldMkLst>
          <pc:docMk/>
          <pc:sldMk cId="520413102" sldId="349"/>
        </pc:sldMkLst>
        <pc:spChg chg="add del">
          <ac:chgData name="gui.ifsp11@gmail.com" userId="S::urn:spo:guest#gui.ifsp11@gmail.com::" providerId="AD" clId="Web-{725CC604-83FA-6898-961E-708894343FB5}" dt="2023-07-24T18:59:42.558" v="1476"/>
          <ac:spMkLst>
            <pc:docMk/>
            <pc:sldMk cId="520413102" sldId="349"/>
            <ac:spMk id="7" creationId="{D1159A3A-2C89-77B2-944E-5CDFDF763C2A}"/>
          </ac:spMkLst>
        </pc:spChg>
        <pc:picChg chg="add mod ord">
          <ac:chgData name="gui.ifsp11@gmail.com" userId="S::urn:spo:guest#gui.ifsp11@gmail.com::" providerId="AD" clId="Web-{725CC604-83FA-6898-961E-708894343FB5}" dt="2023-07-24T18:59:39.214" v="1474"/>
          <ac:picMkLst>
            <pc:docMk/>
            <pc:sldMk cId="520413102" sldId="349"/>
            <ac:picMk id="2" creationId="{70E7940C-3928-CB7B-FEF8-3DF88B3C0F7C}"/>
          </ac:picMkLst>
        </pc:picChg>
        <pc:picChg chg="del">
          <ac:chgData name="gui.ifsp11@gmail.com" userId="S::urn:spo:guest#gui.ifsp11@gmail.com::" providerId="AD" clId="Web-{725CC604-83FA-6898-961E-708894343FB5}" dt="2023-07-24T18:59:40.652" v="1475"/>
          <ac:picMkLst>
            <pc:docMk/>
            <pc:sldMk cId="520413102" sldId="349"/>
            <ac:picMk id="4" creationId="{F146740C-C12F-5BB4-557B-C0F5549877C6}"/>
          </ac:picMkLst>
        </pc:picChg>
      </pc:sldChg>
      <pc:sldChg chg="modSp add replId">
        <pc:chgData name="gui.ifsp11@gmail.com" userId="S::urn:spo:guest#gui.ifsp11@gmail.com::" providerId="AD" clId="Web-{725CC604-83FA-6898-961E-708894343FB5}" dt="2023-07-24T19:14:50.673" v="1522" actId="20577"/>
        <pc:sldMkLst>
          <pc:docMk/>
          <pc:sldMk cId="3347792012" sldId="350"/>
        </pc:sldMkLst>
        <pc:spChg chg="mod">
          <ac:chgData name="gui.ifsp11@gmail.com" userId="S::urn:spo:guest#gui.ifsp11@gmail.com::" providerId="AD" clId="Web-{725CC604-83FA-6898-961E-708894343FB5}" dt="2023-07-24T19:14:50.673" v="1522" actId="20577"/>
          <ac:spMkLst>
            <pc:docMk/>
            <pc:sldMk cId="3347792012" sldId="350"/>
            <ac:spMk id="203" creationId="{00000000-0000-0000-0000-000000000000}"/>
          </ac:spMkLst>
        </pc:spChg>
        <pc:spChg chg="mod">
          <ac:chgData name="gui.ifsp11@gmail.com" userId="S::urn:spo:guest#gui.ifsp11@gmail.com::" providerId="AD" clId="Web-{725CC604-83FA-6898-961E-708894343FB5}" dt="2023-07-24T18:57:49.473" v="1421" actId="20577"/>
          <ac:spMkLst>
            <pc:docMk/>
            <pc:sldMk cId="3347792012" sldId="350"/>
            <ac:spMk id="204" creationId="{00000000-0000-0000-0000-000000000000}"/>
          </ac:spMkLst>
        </pc:spChg>
      </pc:sldChg>
      <pc:sldChg chg="modSp add replId">
        <pc:chgData name="gui.ifsp11@gmail.com" userId="S::urn:spo:guest#gui.ifsp11@gmail.com::" providerId="AD" clId="Web-{725CC604-83FA-6898-961E-708894343FB5}" dt="2023-07-24T19:31:08.104" v="1724" actId="20577"/>
        <pc:sldMkLst>
          <pc:docMk/>
          <pc:sldMk cId="701804538" sldId="351"/>
        </pc:sldMkLst>
        <pc:spChg chg="mod">
          <ac:chgData name="gui.ifsp11@gmail.com" userId="S::urn:spo:guest#gui.ifsp11@gmail.com::" providerId="AD" clId="Web-{725CC604-83FA-6898-961E-708894343FB5}" dt="2023-07-24T19:31:08.104" v="1724" actId="20577"/>
          <ac:spMkLst>
            <pc:docMk/>
            <pc:sldMk cId="701804538" sldId="351"/>
            <ac:spMk id="203" creationId="{00000000-0000-0000-0000-000000000000}"/>
          </ac:spMkLst>
        </pc:spChg>
        <pc:spChg chg="mod">
          <ac:chgData name="gui.ifsp11@gmail.com" userId="S::urn:spo:guest#gui.ifsp11@gmail.com::" providerId="AD" clId="Web-{725CC604-83FA-6898-961E-708894343FB5}" dt="2023-07-24T19:30:17.336" v="1652" actId="20577"/>
          <ac:spMkLst>
            <pc:docMk/>
            <pc:sldMk cId="701804538" sldId="351"/>
            <ac:spMk id="204" creationId="{00000000-0000-0000-0000-000000000000}"/>
          </ac:spMkLst>
        </pc:spChg>
      </pc:sldChg>
      <pc:sldChg chg="modSp add replId">
        <pc:chgData name="gui.ifsp11@gmail.com" userId="S::urn:spo:guest#gui.ifsp11@gmail.com::" providerId="AD" clId="Web-{725CC604-83FA-6898-961E-708894343FB5}" dt="2023-07-24T19:37:43.815" v="1956" actId="20577"/>
        <pc:sldMkLst>
          <pc:docMk/>
          <pc:sldMk cId="821769451" sldId="352"/>
        </pc:sldMkLst>
        <pc:spChg chg="mod">
          <ac:chgData name="gui.ifsp11@gmail.com" userId="S::urn:spo:guest#gui.ifsp11@gmail.com::" providerId="AD" clId="Web-{725CC604-83FA-6898-961E-708894343FB5}" dt="2023-07-24T19:37:43.815" v="1956" actId="20577"/>
          <ac:spMkLst>
            <pc:docMk/>
            <pc:sldMk cId="821769451" sldId="352"/>
            <ac:spMk id="203" creationId="{00000000-0000-0000-0000-000000000000}"/>
          </ac:spMkLst>
        </pc:spChg>
        <pc:spChg chg="mod">
          <ac:chgData name="gui.ifsp11@gmail.com" userId="S::urn:spo:guest#gui.ifsp11@gmail.com::" providerId="AD" clId="Web-{725CC604-83FA-6898-961E-708894343FB5}" dt="2023-07-24T19:35:38.370" v="1851" actId="20577"/>
          <ac:spMkLst>
            <pc:docMk/>
            <pc:sldMk cId="821769451" sldId="352"/>
            <ac:spMk id="204" creationId="{00000000-0000-0000-0000-000000000000}"/>
          </ac:spMkLst>
        </pc:spChg>
      </pc:sldChg>
      <pc:sldChg chg="modSp add replId">
        <pc:chgData name="gui.ifsp11@gmail.com" userId="S::urn:spo:guest#gui.ifsp11@gmail.com::" providerId="AD" clId="Web-{725CC604-83FA-6898-961E-708894343FB5}" dt="2023-07-24T19:39:40.618" v="2089" actId="20577"/>
        <pc:sldMkLst>
          <pc:docMk/>
          <pc:sldMk cId="295952995" sldId="353"/>
        </pc:sldMkLst>
        <pc:spChg chg="mod">
          <ac:chgData name="gui.ifsp11@gmail.com" userId="S::urn:spo:guest#gui.ifsp11@gmail.com::" providerId="AD" clId="Web-{725CC604-83FA-6898-961E-708894343FB5}" dt="2023-07-24T19:39:40.618" v="2089" actId="20577"/>
          <ac:spMkLst>
            <pc:docMk/>
            <pc:sldMk cId="295952995" sldId="353"/>
            <ac:spMk id="203" creationId="{00000000-0000-0000-0000-000000000000}"/>
          </ac:spMkLst>
        </pc:spChg>
        <pc:spChg chg="mod">
          <ac:chgData name="gui.ifsp11@gmail.com" userId="S::urn:spo:guest#gui.ifsp11@gmail.com::" providerId="AD" clId="Web-{725CC604-83FA-6898-961E-708894343FB5}" dt="2023-07-24T19:37:57.066" v="1964" actId="20577"/>
          <ac:spMkLst>
            <pc:docMk/>
            <pc:sldMk cId="295952995" sldId="353"/>
            <ac:spMk id="204" creationId="{00000000-0000-0000-0000-000000000000}"/>
          </ac:spMkLst>
        </pc:spChg>
      </pc:sldChg>
      <pc:sldChg chg="modSp add replId">
        <pc:chgData name="gui.ifsp11@gmail.com" userId="S::urn:spo:guest#gui.ifsp11@gmail.com::" providerId="AD" clId="Web-{725CC604-83FA-6898-961E-708894343FB5}" dt="2023-07-24T19:42:20.237" v="2276" actId="20577"/>
        <pc:sldMkLst>
          <pc:docMk/>
          <pc:sldMk cId="4078479052" sldId="354"/>
        </pc:sldMkLst>
        <pc:spChg chg="mod">
          <ac:chgData name="gui.ifsp11@gmail.com" userId="S::urn:spo:guest#gui.ifsp11@gmail.com::" providerId="AD" clId="Web-{725CC604-83FA-6898-961E-708894343FB5}" dt="2023-07-24T19:42:20.237" v="2276" actId="20577"/>
          <ac:spMkLst>
            <pc:docMk/>
            <pc:sldMk cId="4078479052" sldId="354"/>
            <ac:spMk id="203" creationId="{00000000-0000-0000-0000-000000000000}"/>
          </ac:spMkLst>
        </pc:spChg>
        <pc:spChg chg="mod">
          <ac:chgData name="gui.ifsp11@gmail.com" userId="S::urn:spo:guest#gui.ifsp11@gmail.com::" providerId="AD" clId="Web-{725CC604-83FA-6898-961E-708894343FB5}" dt="2023-07-24T19:39:56.354" v="2094" actId="20577"/>
          <ac:spMkLst>
            <pc:docMk/>
            <pc:sldMk cId="4078479052" sldId="354"/>
            <ac:spMk id="204" creationId="{00000000-0000-0000-0000-000000000000}"/>
          </ac:spMkLst>
        </pc:spChg>
      </pc:sldChg>
      <pc:sldChg chg="modSp add replId">
        <pc:chgData name="gui.ifsp11@gmail.com" userId="S::urn:spo:guest#gui.ifsp11@gmail.com::" providerId="AD" clId="Web-{725CC604-83FA-6898-961E-708894343FB5}" dt="2023-07-24T19:42:28.503" v="2279" actId="20577"/>
        <pc:sldMkLst>
          <pc:docMk/>
          <pc:sldMk cId="1970153579" sldId="355"/>
        </pc:sldMkLst>
        <pc:spChg chg="mod">
          <ac:chgData name="gui.ifsp11@gmail.com" userId="S::urn:spo:guest#gui.ifsp11@gmail.com::" providerId="AD" clId="Web-{725CC604-83FA-6898-961E-708894343FB5}" dt="2023-07-24T19:42:28.503" v="2279" actId="20577"/>
          <ac:spMkLst>
            <pc:docMk/>
            <pc:sldMk cId="1970153579" sldId="355"/>
            <ac:spMk id="203" creationId="{00000000-0000-0000-0000-000000000000}"/>
          </ac:spMkLst>
        </pc:spChg>
      </pc:sldChg>
      <pc:sldChg chg="modSp add replId">
        <pc:chgData name="gui.ifsp11@gmail.com" userId="S::urn:spo:guest#gui.ifsp11@gmail.com::" providerId="AD" clId="Web-{725CC604-83FA-6898-961E-708894343FB5}" dt="2023-07-24T19:44:39.354" v="2386" actId="20577"/>
        <pc:sldMkLst>
          <pc:docMk/>
          <pc:sldMk cId="2897480673" sldId="356"/>
        </pc:sldMkLst>
        <pc:spChg chg="mod">
          <ac:chgData name="gui.ifsp11@gmail.com" userId="S::urn:spo:guest#gui.ifsp11@gmail.com::" providerId="AD" clId="Web-{725CC604-83FA-6898-961E-708894343FB5}" dt="2023-07-24T19:44:39.354" v="2386" actId="20577"/>
          <ac:spMkLst>
            <pc:docMk/>
            <pc:sldMk cId="2897480673" sldId="356"/>
            <ac:spMk id="203" creationId="{00000000-0000-0000-0000-000000000000}"/>
          </ac:spMkLst>
        </pc:spChg>
        <pc:spChg chg="mod">
          <ac:chgData name="gui.ifsp11@gmail.com" userId="S::urn:spo:guest#gui.ifsp11@gmail.com::" providerId="AD" clId="Web-{725CC604-83FA-6898-961E-708894343FB5}" dt="2023-07-24T19:43:15.740" v="2293" actId="20577"/>
          <ac:spMkLst>
            <pc:docMk/>
            <pc:sldMk cId="2897480673" sldId="356"/>
            <ac:spMk id="204" creationId="{00000000-0000-0000-0000-000000000000}"/>
          </ac:spMkLst>
        </pc:spChg>
      </pc:sldChg>
      <pc:sldChg chg="addSp modSp new">
        <pc:chgData name="gui.ifsp11@gmail.com" userId="S::urn:spo:guest#gui.ifsp11@gmail.com::" providerId="AD" clId="Web-{725CC604-83FA-6898-961E-708894343FB5}" dt="2023-07-24T20:12:56.372" v="2391" actId="1076"/>
        <pc:sldMkLst>
          <pc:docMk/>
          <pc:sldMk cId="2827700142" sldId="357"/>
        </pc:sldMkLst>
        <pc:picChg chg="add mod">
          <ac:chgData name="gui.ifsp11@gmail.com" userId="S::urn:spo:guest#gui.ifsp11@gmail.com::" providerId="AD" clId="Web-{725CC604-83FA-6898-961E-708894343FB5}" dt="2023-07-24T20:12:56.372" v="2391" actId="1076"/>
          <ac:picMkLst>
            <pc:docMk/>
            <pc:sldMk cId="2827700142" sldId="357"/>
            <ac:picMk id="3" creationId="{DCB8F3E5-E946-DB11-0ECC-5BC12A4A1206}"/>
          </ac:picMkLst>
        </pc:picChg>
      </pc:sldChg>
      <pc:sldChg chg="modSp add ord replId">
        <pc:chgData name="gui.ifsp11@gmail.com" userId="S::urn:spo:guest#gui.ifsp11@gmail.com::" providerId="AD" clId="Web-{725CC604-83FA-6898-961E-708894343FB5}" dt="2023-07-24T20:15:46.923" v="2485" actId="20577"/>
        <pc:sldMkLst>
          <pc:docMk/>
          <pc:sldMk cId="1123963643" sldId="358"/>
        </pc:sldMkLst>
        <pc:spChg chg="mod">
          <ac:chgData name="gui.ifsp11@gmail.com" userId="S::urn:spo:guest#gui.ifsp11@gmail.com::" providerId="AD" clId="Web-{725CC604-83FA-6898-961E-708894343FB5}" dt="2023-07-24T20:15:46.923" v="2485" actId="20577"/>
          <ac:spMkLst>
            <pc:docMk/>
            <pc:sldMk cId="1123963643" sldId="358"/>
            <ac:spMk id="203" creationId="{00000000-0000-0000-0000-000000000000}"/>
          </ac:spMkLst>
        </pc:spChg>
        <pc:spChg chg="mod">
          <ac:chgData name="gui.ifsp11@gmail.com" userId="S::urn:spo:guest#gui.ifsp11@gmail.com::" providerId="AD" clId="Web-{725CC604-83FA-6898-961E-708894343FB5}" dt="2023-07-24T20:14:50.343" v="2411" actId="20577"/>
          <ac:spMkLst>
            <pc:docMk/>
            <pc:sldMk cId="1123963643" sldId="358"/>
            <ac:spMk id="204" creationId="{00000000-0000-0000-0000-000000000000}"/>
          </ac:spMkLst>
        </pc:spChg>
      </pc:sldChg>
      <pc:sldChg chg="addSp delSp modSp add replId">
        <pc:chgData name="gui.ifsp11@gmail.com" userId="S::urn:spo:guest#gui.ifsp11@gmail.com::" providerId="AD" clId="Web-{725CC604-83FA-6898-961E-708894343FB5}" dt="2023-07-24T20:20:52.149" v="2493"/>
        <pc:sldMkLst>
          <pc:docMk/>
          <pc:sldMk cId="4139846897" sldId="359"/>
        </pc:sldMkLst>
        <pc:picChg chg="del">
          <ac:chgData name="gui.ifsp11@gmail.com" userId="S::urn:spo:guest#gui.ifsp11@gmail.com::" providerId="AD" clId="Web-{725CC604-83FA-6898-961E-708894343FB5}" dt="2023-07-24T20:20:52.149" v="2493"/>
          <ac:picMkLst>
            <pc:docMk/>
            <pc:sldMk cId="4139846897" sldId="359"/>
            <ac:picMk id="2" creationId="{97778162-A406-6571-920A-CB26D551906C}"/>
          </ac:picMkLst>
        </pc:picChg>
        <pc:picChg chg="add mod ord">
          <ac:chgData name="gui.ifsp11@gmail.com" userId="S::urn:spo:guest#gui.ifsp11@gmail.com::" providerId="AD" clId="Web-{725CC604-83FA-6898-961E-708894343FB5}" dt="2023-07-24T20:20:50.445" v="2492"/>
          <ac:picMkLst>
            <pc:docMk/>
            <pc:sldMk cId="4139846897" sldId="359"/>
            <ac:picMk id="4" creationId="{8802E047-145B-80F0-CA57-87877D89D52E}"/>
          </ac:picMkLst>
        </pc:picChg>
      </pc:sldChg>
    </pc:docChg>
  </pc:docChgLst>
  <pc:docChgLst>
    <pc:chgData name="gui.ifsp11@gmail.com" userId="S::urn:spo:guest#gui.ifsp11@gmail.com::" providerId="AD" clId="Web-{5EBC810B-0ED1-4C6B-9208-86AF80973768}"/>
    <pc:docChg chg="modSld">
      <pc:chgData name="gui.ifsp11@gmail.com" userId="S::urn:spo:guest#gui.ifsp11@gmail.com::" providerId="AD" clId="Web-{5EBC810B-0ED1-4C6B-9208-86AF80973768}" dt="2023-10-05T19:37:06.796" v="4" actId="20577"/>
      <pc:docMkLst>
        <pc:docMk/>
      </pc:docMkLst>
      <pc:sldChg chg="modSp">
        <pc:chgData name="gui.ifsp11@gmail.com" userId="S::urn:spo:guest#gui.ifsp11@gmail.com::" providerId="AD" clId="Web-{5EBC810B-0ED1-4C6B-9208-86AF80973768}" dt="2023-10-05T19:37:06.796" v="4" actId="20577"/>
        <pc:sldMkLst>
          <pc:docMk/>
          <pc:sldMk cId="1958732953" sldId="348"/>
        </pc:sldMkLst>
        <pc:spChg chg="mod">
          <ac:chgData name="gui.ifsp11@gmail.com" userId="S::urn:spo:guest#gui.ifsp11@gmail.com::" providerId="AD" clId="Web-{5EBC810B-0ED1-4C6B-9208-86AF80973768}" dt="2023-10-05T19:37:06.796" v="4" actId="20577"/>
          <ac:spMkLst>
            <pc:docMk/>
            <pc:sldMk cId="1958732953" sldId="348"/>
            <ac:spMk id="203" creationId="{00000000-0000-0000-0000-000000000000}"/>
          </ac:spMkLst>
        </pc:spChg>
      </pc:sldChg>
    </pc:docChg>
  </pc:docChgLst>
  <pc:docChgLst>
    <pc:chgData name="Leonardo Moreira Ropelato" userId="S::leonardo.ropelato@dio.me::a289a7f8-9c5e-44ce-8a70-4fb6bc72822a" providerId="AD" clId="Web-{723D2B0D-65D2-2A9F-7F72-0633A509818F}"/>
    <pc:docChg chg="addSld modSld">
      <pc:chgData name="Leonardo Moreira Ropelato" userId="S::leonardo.ropelato@dio.me::a289a7f8-9c5e-44ce-8a70-4fb6bc72822a" providerId="AD" clId="Web-{723D2B0D-65D2-2A9F-7F72-0633A509818F}" dt="2023-04-25T20:47:31.791" v="598"/>
      <pc:docMkLst>
        <pc:docMk/>
      </pc:docMkLst>
      <pc:sldChg chg="addSp modSp modNotes">
        <pc:chgData name="Leonardo Moreira Ropelato" userId="S::leonardo.ropelato@dio.me::a289a7f8-9c5e-44ce-8a70-4fb6bc72822a" providerId="AD" clId="Web-{723D2B0D-65D2-2A9F-7F72-0633A509818F}" dt="2023-04-25T20:47:12.353" v="591"/>
        <pc:sldMkLst>
          <pc:docMk/>
          <pc:sldMk cId="0" sldId="260"/>
        </pc:sldMkLst>
        <pc:spChg chg="mod">
          <ac:chgData name="Leonardo Moreira Ropelato" userId="S::leonardo.ropelato@dio.me::a289a7f8-9c5e-44ce-8a70-4fb6bc72822a" providerId="AD" clId="Web-{723D2B0D-65D2-2A9F-7F72-0633A509818F}" dt="2023-04-25T19:17:38.407" v="29" actId="20577"/>
          <ac:spMkLst>
            <pc:docMk/>
            <pc:sldMk cId="0" sldId="260"/>
            <ac:spMk id="155" creationId="{00000000-0000-0000-0000-000000000000}"/>
          </ac:spMkLst>
        </pc:spChg>
        <pc:picChg chg="add">
          <ac:chgData name="Leonardo Moreira Ropelato" userId="S::leonardo.ropelato@dio.me::a289a7f8-9c5e-44ce-8a70-4fb6bc72822a" providerId="AD" clId="Web-{723D2B0D-65D2-2A9F-7F72-0633A509818F}" dt="2023-04-25T20:47:12.353" v="591"/>
          <ac:picMkLst>
            <pc:docMk/>
            <pc:sldMk cId="0" sldId="260"/>
            <ac:picMk id="4" creationId="{68E8C61F-AB44-8965-D5AE-7E5AC555BFC3}"/>
          </ac:picMkLst>
        </pc:picChg>
      </pc:sldChg>
      <pc:sldChg chg="addSp modSp modNotes">
        <pc:chgData name="Leonardo Moreira Ropelato" userId="S::leonardo.ropelato@dio.me::a289a7f8-9c5e-44ce-8a70-4fb6bc72822a" providerId="AD" clId="Web-{723D2B0D-65D2-2A9F-7F72-0633A509818F}" dt="2023-04-25T20:46:57.727" v="587"/>
        <pc:sldMkLst>
          <pc:docMk/>
          <pc:sldMk cId="0" sldId="261"/>
        </pc:sldMkLst>
        <pc:spChg chg="mod">
          <ac:chgData name="Leonardo Moreira Ropelato" userId="S::leonardo.ropelato@dio.me::a289a7f8-9c5e-44ce-8a70-4fb6bc72822a" providerId="AD" clId="Web-{723D2B0D-65D2-2A9F-7F72-0633A509818F}" dt="2023-04-25T19:34:39.917" v="431" actId="20577"/>
          <ac:spMkLst>
            <pc:docMk/>
            <pc:sldMk cId="0" sldId="261"/>
            <ac:spMk id="163" creationId="{00000000-0000-0000-0000-000000000000}"/>
          </ac:spMkLst>
        </pc:spChg>
        <pc:picChg chg="add">
          <ac:chgData name="Leonardo Moreira Ropelato" userId="S::leonardo.ropelato@dio.me::a289a7f8-9c5e-44ce-8a70-4fb6bc72822a" providerId="AD" clId="Web-{723D2B0D-65D2-2A9F-7F72-0633A509818F}" dt="2023-04-25T20:46:57.727" v="587"/>
          <ac:picMkLst>
            <pc:docMk/>
            <pc:sldMk cId="0" sldId="261"/>
            <ac:picMk id="4" creationId="{685A6EBE-012F-D9C3-9F5B-82229BAB1F33}"/>
          </ac:picMkLst>
        </pc:picChg>
      </pc:sldChg>
      <pc:sldChg chg="addSp">
        <pc:chgData name="Leonardo Moreira Ropelato" userId="S::leonardo.ropelato@dio.me::a289a7f8-9c5e-44ce-8a70-4fb6bc72822a" providerId="AD" clId="Web-{723D2B0D-65D2-2A9F-7F72-0633A509818F}" dt="2023-04-25T20:46:59.680" v="588"/>
        <pc:sldMkLst>
          <pc:docMk/>
          <pc:sldMk cId="0" sldId="262"/>
        </pc:sldMkLst>
        <pc:picChg chg="add">
          <ac:chgData name="Leonardo Moreira Ropelato" userId="S::leonardo.ropelato@dio.me::a289a7f8-9c5e-44ce-8a70-4fb6bc72822a" providerId="AD" clId="Web-{723D2B0D-65D2-2A9F-7F72-0633A509818F}" dt="2023-04-25T20:46:59.680" v="588"/>
          <ac:picMkLst>
            <pc:docMk/>
            <pc:sldMk cId="0" sldId="262"/>
            <ac:picMk id="4" creationId="{60D8FC5C-29FC-7375-06EC-666F01FFEAE2}"/>
          </ac:picMkLst>
        </pc:picChg>
      </pc:sldChg>
      <pc:sldChg chg="addSp">
        <pc:chgData name="Leonardo Moreira Ropelato" userId="S::leonardo.ropelato@dio.me::a289a7f8-9c5e-44ce-8a70-4fb6bc72822a" providerId="AD" clId="Web-{723D2B0D-65D2-2A9F-7F72-0633A509818F}" dt="2023-04-25T20:47:16.962" v="593"/>
        <pc:sldMkLst>
          <pc:docMk/>
          <pc:sldMk cId="0" sldId="263"/>
        </pc:sldMkLst>
        <pc:picChg chg="add">
          <ac:chgData name="Leonardo Moreira Ropelato" userId="S::leonardo.ropelato@dio.me::a289a7f8-9c5e-44ce-8a70-4fb6bc72822a" providerId="AD" clId="Web-{723D2B0D-65D2-2A9F-7F72-0633A509818F}" dt="2023-04-25T20:47:16.962" v="593"/>
          <ac:picMkLst>
            <pc:docMk/>
            <pc:sldMk cId="0" sldId="263"/>
            <ac:picMk id="4" creationId="{A819E61F-A4B0-EC55-81ED-DAEB68EBBFA6}"/>
          </ac:picMkLst>
        </pc:picChg>
      </pc:sldChg>
      <pc:sldChg chg="addSp modSp modNotes">
        <pc:chgData name="Leonardo Moreira Ropelato" userId="S::leonardo.ropelato@dio.me::a289a7f8-9c5e-44ce-8a70-4fb6bc72822a" providerId="AD" clId="Web-{723D2B0D-65D2-2A9F-7F72-0633A509818F}" dt="2023-04-25T20:47:19.697" v="594"/>
        <pc:sldMkLst>
          <pc:docMk/>
          <pc:sldMk cId="0" sldId="264"/>
        </pc:sldMkLst>
        <pc:spChg chg="mod">
          <ac:chgData name="Leonardo Moreira Ropelato" userId="S::leonardo.ropelato@dio.me::a289a7f8-9c5e-44ce-8a70-4fb6bc72822a" providerId="AD" clId="Web-{723D2B0D-65D2-2A9F-7F72-0633A509818F}" dt="2023-04-25T19:28:54.611" v="339" actId="20577"/>
          <ac:spMkLst>
            <pc:docMk/>
            <pc:sldMk cId="0" sldId="264"/>
            <ac:spMk id="184" creationId="{00000000-0000-0000-0000-000000000000}"/>
          </ac:spMkLst>
        </pc:spChg>
        <pc:picChg chg="add">
          <ac:chgData name="Leonardo Moreira Ropelato" userId="S::leonardo.ropelato@dio.me::a289a7f8-9c5e-44ce-8a70-4fb6bc72822a" providerId="AD" clId="Web-{723D2B0D-65D2-2A9F-7F72-0633A509818F}" dt="2023-04-25T20:47:19.697" v="594"/>
          <ac:picMkLst>
            <pc:docMk/>
            <pc:sldMk cId="0" sldId="264"/>
            <ac:picMk id="4" creationId="{EC15FA64-60A7-5807-9597-6B050F95C2A4}"/>
          </ac:picMkLst>
        </pc:picChg>
      </pc:sldChg>
      <pc:sldChg chg="delSp">
        <pc:chgData name="Leonardo Moreira Ropelato" userId="S::leonardo.ropelato@dio.me::a289a7f8-9c5e-44ce-8a70-4fb6bc72822a" providerId="AD" clId="Web-{723D2B0D-65D2-2A9F-7F72-0633A509818F}" dt="2023-04-25T20:43:27.846" v="580"/>
        <pc:sldMkLst>
          <pc:docMk/>
          <pc:sldMk cId="0" sldId="265"/>
        </pc:sldMkLst>
        <pc:picChg chg="del">
          <ac:chgData name="Leonardo Moreira Ropelato" userId="S::leonardo.ropelato@dio.me::a289a7f8-9c5e-44ce-8a70-4fb6bc72822a" providerId="AD" clId="Web-{723D2B0D-65D2-2A9F-7F72-0633A509818F}" dt="2023-04-25T20:43:27.846" v="580"/>
          <ac:picMkLst>
            <pc:docMk/>
            <pc:sldMk cId="0" sldId="265"/>
            <ac:picMk id="197" creationId="{00000000-0000-0000-0000-000000000000}"/>
          </ac:picMkLst>
        </pc:picChg>
      </pc:sldChg>
      <pc:sldChg chg="addSp">
        <pc:chgData name="Leonardo Moreira Ropelato" userId="S::leonardo.ropelato@dio.me::a289a7f8-9c5e-44ce-8a70-4fb6bc72822a" providerId="AD" clId="Web-{723D2B0D-65D2-2A9F-7F72-0633A509818F}" dt="2023-04-25T20:47:23.431" v="595"/>
        <pc:sldMkLst>
          <pc:docMk/>
          <pc:sldMk cId="0" sldId="266"/>
        </pc:sldMkLst>
        <pc:picChg chg="add">
          <ac:chgData name="Leonardo Moreira Ropelato" userId="S::leonardo.ropelato@dio.me::a289a7f8-9c5e-44ce-8a70-4fb6bc72822a" providerId="AD" clId="Web-{723D2B0D-65D2-2A9F-7F72-0633A509818F}" dt="2023-04-25T20:47:23.431" v="595"/>
          <ac:picMkLst>
            <pc:docMk/>
            <pc:sldMk cId="0" sldId="266"/>
            <ac:picMk id="4" creationId="{158C7183-812C-C93A-D63B-FB026C58F795}"/>
          </ac:picMkLst>
        </pc:picChg>
      </pc:sldChg>
      <pc:sldChg chg="delSp">
        <pc:chgData name="Leonardo Moreira Ropelato" userId="S::leonardo.ropelato@dio.me::a289a7f8-9c5e-44ce-8a70-4fb6bc72822a" providerId="AD" clId="Web-{723D2B0D-65D2-2A9F-7F72-0633A509818F}" dt="2023-04-25T20:43:23.470" v="579"/>
        <pc:sldMkLst>
          <pc:docMk/>
          <pc:sldMk cId="0" sldId="272"/>
        </pc:sldMkLst>
        <pc:picChg chg="del">
          <ac:chgData name="Leonardo Moreira Ropelato" userId="S::leonardo.ropelato@dio.me::a289a7f8-9c5e-44ce-8a70-4fb6bc72822a" providerId="AD" clId="Web-{723D2B0D-65D2-2A9F-7F72-0633A509818F}" dt="2023-04-25T20:43:23.470" v="579"/>
          <ac:picMkLst>
            <pc:docMk/>
            <pc:sldMk cId="0" sldId="272"/>
            <ac:picMk id="260" creationId="{00000000-0000-0000-0000-000000000000}"/>
          </ac:picMkLst>
        </pc:picChg>
      </pc:sldChg>
      <pc:sldChg chg="addSp modSp modNotes">
        <pc:chgData name="Leonardo Moreira Ropelato" userId="S::leonardo.ropelato@dio.me::a289a7f8-9c5e-44ce-8a70-4fb6bc72822a" providerId="AD" clId="Web-{723D2B0D-65D2-2A9F-7F72-0633A509818F}" dt="2023-04-25T20:47:29.556" v="597"/>
        <pc:sldMkLst>
          <pc:docMk/>
          <pc:sldMk cId="0" sldId="273"/>
        </pc:sldMkLst>
        <pc:spChg chg="mod">
          <ac:chgData name="Leonardo Moreira Ropelato" userId="S::leonardo.ropelato@dio.me::a289a7f8-9c5e-44ce-8a70-4fb6bc72822a" providerId="AD" clId="Web-{723D2B0D-65D2-2A9F-7F72-0633A509818F}" dt="2023-04-25T20:38:14.398" v="548" actId="20577"/>
          <ac:spMkLst>
            <pc:docMk/>
            <pc:sldMk cId="0" sldId="273"/>
            <ac:spMk id="267" creationId="{00000000-0000-0000-0000-000000000000}"/>
          </ac:spMkLst>
        </pc:spChg>
        <pc:picChg chg="add">
          <ac:chgData name="Leonardo Moreira Ropelato" userId="S::leonardo.ropelato@dio.me::a289a7f8-9c5e-44ce-8a70-4fb6bc72822a" providerId="AD" clId="Web-{723D2B0D-65D2-2A9F-7F72-0633A509818F}" dt="2023-04-25T20:47:29.556" v="597"/>
          <ac:picMkLst>
            <pc:docMk/>
            <pc:sldMk cId="0" sldId="273"/>
            <ac:picMk id="4" creationId="{710BEAB9-C2D1-28ED-305D-1E002D3EC2D5}"/>
          </ac:picMkLst>
        </pc:picChg>
      </pc:sldChg>
      <pc:sldChg chg="addSp modSp">
        <pc:chgData name="Leonardo Moreira Ropelato" userId="S::leonardo.ropelato@dio.me::a289a7f8-9c5e-44ce-8a70-4fb6bc72822a" providerId="AD" clId="Web-{723D2B0D-65D2-2A9F-7F72-0633A509818F}" dt="2023-04-25T20:47:31.791" v="598"/>
        <pc:sldMkLst>
          <pc:docMk/>
          <pc:sldMk cId="0" sldId="274"/>
        </pc:sldMkLst>
        <pc:spChg chg="mod">
          <ac:chgData name="Leonardo Moreira Ropelato" userId="S::leonardo.ropelato@dio.me::a289a7f8-9c5e-44ce-8a70-4fb6bc72822a" providerId="AD" clId="Web-{723D2B0D-65D2-2A9F-7F72-0633A509818F}" dt="2023-04-25T19:13:53.682" v="26" actId="20577"/>
          <ac:spMkLst>
            <pc:docMk/>
            <pc:sldMk cId="0" sldId="274"/>
            <ac:spMk id="274" creationId="{00000000-0000-0000-0000-000000000000}"/>
          </ac:spMkLst>
        </pc:spChg>
        <pc:picChg chg="add">
          <ac:chgData name="Leonardo Moreira Ropelato" userId="S::leonardo.ropelato@dio.me::a289a7f8-9c5e-44ce-8a70-4fb6bc72822a" providerId="AD" clId="Web-{723D2B0D-65D2-2A9F-7F72-0633A509818F}" dt="2023-04-25T20:47:31.791" v="598"/>
          <ac:picMkLst>
            <pc:docMk/>
            <pc:sldMk cId="0" sldId="274"/>
            <ac:picMk id="4" creationId="{F5EFE281-2BA6-C7B7-F2C6-F213A6AC276A}"/>
          </ac:picMkLst>
        </pc:picChg>
      </pc:sldChg>
      <pc:sldChg chg="addSp delSp modSp">
        <pc:chgData name="Leonardo Moreira Ropelato" userId="S::leonardo.ropelato@dio.me::a289a7f8-9c5e-44ce-8a70-4fb6bc72822a" providerId="AD" clId="Web-{723D2B0D-65D2-2A9F-7F72-0633A509818F}" dt="2023-04-25T20:43:15.814" v="578"/>
        <pc:sldMkLst>
          <pc:docMk/>
          <pc:sldMk cId="0" sldId="275"/>
        </pc:sldMkLst>
        <pc:spChg chg="mod">
          <ac:chgData name="Leonardo Moreira Ropelato" userId="S::leonardo.ropelato@dio.me::a289a7f8-9c5e-44ce-8a70-4fb6bc72822a" providerId="AD" clId="Web-{723D2B0D-65D2-2A9F-7F72-0633A509818F}" dt="2023-04-25T20:43:03.798" v="577" actId="20577"/>
          <ac:spMkLst>
            <pc:docMk/>
            <pc:sldMk cId="0" sldId="275"/>
            <ac:spMk id="281" creationId="{00000000-0000-0000-0000-000000000000}"/>
          </ac:spMkLst>
        </pc:spChg>
        <pc:picChg chg="add del mod">
          <ac:chgData name="Leonardo Moreira Ropelato" userId="S::leonardo.ropelato@dio.me::a289a7f8-9c5e-44ce-8a70-4fb6bc72822a" providerId="AD" clId="Web-{723D2B0D-65D2-2A9F-7F72-0633A509818F}" dt="2023-04-25T20:39:35.291" v="552"/>
          <ac:picMkLst>
            <pc:docMk/>
            <pc:sldMk cId="0" sldId="275"/>
            <ac:picMk id="2" creationId="{A95B8D0D-4CB5-C367-9FA9-CF79A7C77692}"/>
          </ac:picMkLst>
        </pc:picChg>
        <pc:picChg chg="del">
          <ac:chgData name="Leonardo Moreira Ropelato" userId="S::leonardo.ropelato@dio.me::a289a7f8-9c5e-44ce-8a70-4fb6bc72822a" providerId="AD" clId="Web-{723D2B0D-65D2-2A9F-7F72-0633A509818F}" dt="2023-04-25T20:39:24.447" v="549"/>
          <ac:picMkLst>
            <pc:docMk/>
            <pc:sldMk cId="0" sldId="275"/>
            <ac:picMk id="283" creationId="{00000000-0000-0000-0000-000000000000}"/>
          </ac:picMkLst>
        </pc:picChg>
        <pc:picChg chg="del">
          <ac:chgData name="Leonardo Moreira Ropelato" userId="S::leonardo.ropelato@dio.me::a289a7f8-9c5e-44ce-8a70-4fb6bc72822a" providerId="AD" clId="Web-{723D2B0D-65D2-2A9F-7F72-0633A509818F}" dt="2023-04-25T20:43:15.814" v="578"/>
          <ac:picMkLst>
            <pc:docMk/>
            <pc:sldMk cId="0" sldId="275"/>
            <ac:picMk id="284" creationId="{00000000-0000-0000-0000-000000000000}"/>
          </ac:picMkLst>
        </pc:picChg>
      </pc:sldChg>
      <pc:sldChg chg="addSp modSp">
        <pc:chgData name="Leonardo Moreira Ropelato" userId="S::leonardo.ropelato@dio.me::a289a7f8-9c5e-44ce-8a70-4fb6bc72822a" providerId="AD" clId="Web-{723D2B0D-65D2-2A9F-7F72-0633A509818F}" dt="2023-04-25T20:46:50.914" v="586" actId="1076"/>
        <pc:sldMkLst>
          <pc:docMk/>
          <pc:sldMk cId="1393734078" sldId="276"/>
        </pc:sldMkLst>
        <pc:spChg chg="mod">
          <ac:chgData name="Leonardo Moreira Ropelato" userId="S::leonardo.ropelato@dio.me::a289a7f8-9c5e-44ce-8a70-4fb6bc72822a" providerId="AD" clId="Web-{723D2B0D-65D2-2A9F-7F72-0633A509818F}" dt="2023-04-25T20:46:30.367" v="583" actId="1076"/>
          <ac:spMkLst>
            <pc:docMk/>
            <pc:sldMk cId="1393734078" sldId="276"/>
            <ac:spMk id="155" creationId="{00000000-0000-0000-0000-000000000000}"/>
          </ac:spMkLst>
        </pc:spChg>
        <pc:picChg chg="add mod">
          <ac:chgData name="Leonardo Moreira Ropelato" userId="S::leonardo.ropelato@dio.me::a289a7f8-9c5e-44ce-8a70-4fb6bc72822a" providerId="AD" clId="Web-{723D2B0D-65D2-2A9F-7F72-0633A509818F}" dt="2023-04-25T20:46:50.914" v="586" actId="1076"/>
          <ac:picMkLst>
            <pc:docMk/>
            <pc:sldMk cId="1393734078" sldId="276"/>
            <ac:picMk id="2" creationId="{7267946B-816C-7DBD-856A-A6DFF888B904}"/>
          </ac:picMkLst>
        </pc:picChg>
      </pc:sldChg>
      <pc:sldChg chg="addSp">
        <pc:chgData name="Leonardo Moreira Ropelato" userId="S::leonardo.ropelato@dio.me::a289a7f8-9c5e-44ce-8a70-4fb6bc72822a" providerId="AD" clId="Web-{723D2B0D-65D2-2A9F-7F72-0633A509818F}" dt="2023-04-25T20:47:14.509" v="592"/>
        <pc:sldMkLst>
          <pc:docMk/>
          <pc:sldMk cId="2315204132" sldId="277"/>
        </pc:sldMkLst>
        <pc:picChg chg="add">
          <ac:chgData name="Leonardo Moreira Ropelato" userId="S::leonardo.ropelato@dio.me::a289a7f8-9c5e-44ce-8a70-4fb6bc72822a" providerId="AD" clId="Web-{723D2B0D-65D2-2A9F-7F72-0633A509818F}" dt="2023-04-25T20:47:14.509" v="592"/>
          <ac:picMkLst>
            <pc:docMk/>
            <pc:sldMk cId="2315204132" sldId="277"/>
            <ac:picMk id="4" creationId="{714E6DD0-995C-4CD4-5FC9-46737CF79F3D}"/>
          </ac:picMkLst>
        </pc:picChg>
      </pc:sldChg>
      <pc:sldChg chg="addSp modSp">
        <pc:chgData name="Leonardo Moreira Ropelato" userId="S::leonardo.ropelato@dio.me::a289a7f8-9c5e-44ce-8a70-4fb6bc72822a" providerId="AD" clId="Web-{723D2B0D-65D2-2A9F-7F72-0633A509818F}" dt="2023-04-25T20:47:02.055" v="589"/>
        <pc:sldMkLst>
          <pc:docMk/>
          <pc:sldMk cId="1152829319" sldId="278"/>
        </pc:sldMkLst>
        <pc:spChg chg="mod">
          <ac:chgData name="Leonardo Moreira Ropelato" userId="S::leonardo.ropelato@dio.me::a289a7f8-9c5e-44ce-8a70-4fb6bc72822a" providerId="AD" clId="Web-{723D2B0D-65D2-2A9F-7F72-0633A509818F}" dt="2023-04-25T19:35:45.606" v="453" actId="20577"/>
          <ac:spMkLst>
            <pc:docMk/>
            <pc:sldMk cId="1152829319" sldId="278"/>
            <ac:spMk id="168" creationId="{00000000-0000-0000-0000-000000000000}"/>
          </ac:spMkLst>
        </pc:spChg>
        <pc:spChg chg="mod">
          <ac:chgData name="Leonardo Moreira Ropelato" userId="S::leonardo.ropelato@dio.me::a289a7f8-9c5e-44ce-8a70-4fb6bc72822a" providerId="AD" clId="Web-{723D2B0D-65D2-2A9F-7F72-0633A509818F}" dt="2023-04-25T19:35:34.668" v="445" actId="20577"/>
          <ac:spMkLst>
            <pc:docMk/>
            <pc:sldMk cId="1152829319" sldId="278"/>
            <ac:spMk id="169" creationId="{00000000-0000-0000-0000-000000000000}"/>
          </ac:spMkLst>
        </pc:spChg>
        <pc:picChg chg="add">
          <ac:chgData name="Leonardo Moreira Ropelato" userId="S::leonardo.ropelato@dio.me::a289a7f8-9c5e-44ce-8a70-4fb6bc72822a" providerId="AD" clId="Web-{723D2B0D-65D2-2A9F-7F72-0633A509818F}" dt="2023-04-25T20:47:02.055" v="589"/>
          <ac:picMkLst>
            <pc:docMk/>
            <pc:sldMk cId="1152829319" sldId="278"/>
            <ac:picMk id="4" creationId="{4BA795C7-6473-DA8F-A3EF-131846EA2ABE}"/>
          </ac:picMkLst>
        </pc:picChg>
      </pc:sldChg>
      <pc:sldChg chg="addSp">
        <pc:chgData name="Leonardo Moreira Ropelato" userId="S::leonardo.ropelato@dio.me::a289a7f8-9c5e-44ce-8a70-4fb6bc72822a" providerId="AD" clId="Web-{723D2B0D-65D2-2A9F-7F72-0633A509818F}" dt="2023-04-25T20:47:04.196" v="590"/>
        <pc:sldMkLst>
          <pc:docMk/>
          <pc:sldMk cId="2147046171" sldId="279"/>
        </pc:sldMkLst>
        <pc:picChg chg="add">
          <ac:chgData name="Leonardo Moreira Ropelato" userId="S::leonardo.ropelato@dio.me::a289a7f8-9c5e-44ce-8a70-4fb6bc72822a" providerId="AD" clId="Web-{723D2B0D-65D2-2A9F-7F72-0633A509818F}" dt="2023-04-25T20:47:04.196" v="590"/>
          <ac:picMkLst>
            <pc:docMk/>
            <pc:sldMk cId="2147046171" sldId="279"/>
            <ac:picMk id="4" creationId="{95D12801-5CB0-E380-626E-C8BCC51A0434}"/>
          </ac:picMkLst>
        </pc:picChg>
      </pc:sldChg>
      <pc:sldChg chg="modSp add replId">
        <pc:chgData name="Leonardo Moreira Ropelato" userId="S::leonardo.ropelato@dio.me::a289a7f8-9c5e-44ce-8a70-4fb6bc72822a" providerId="AD" clId="Web-{723D2B0D-65D2-2A9F-7F72-0633A509818F}" dt="2023-04-25T19:13:16.041" v="22" actId="20577"/>
        <pc:sldMkLst>
          <pc:docMk/>
          <pc:sldMk cId="429695317" sldId="281"/>
        </pc:sldMkLst>
        <pc:spChg chg="mod">
          <ac:chgData name="Leonardo Moreira Ropelato" userId="S::leonardo.ropelato@dio.me::a289a7f8-9c5e-44ce-8a70-4fb6bc72822a" providerId="AD" clId="Web-{723D2B0D-65D2-2A9F-7F72-0633A509818F}" dt="2023-04-25T19:13:16.041" v="22" actId="20577"/>
          <ac:spMkLst>
            <pc:docMk/>
            <pc:sldMk cId="429695317" sldId="281"/>
            <ac:spMk id="3" creationId="{91C49401-92B4-449D-E1BF-F5B8171C9E8F}"/>
          </ac:spMkLst>
        </pc:spChg>
      </pc:sldChg>
      <pc:sldChg chg="modSp add replId">
        <pc:chgData name="Leonardo Moreira Ropelato" userId="S::leonardo.ropelato@dio.me::a289a7f8-9c5e-44ce-8a70-4fb6bc72822a" providerId="AD" clId="Web-{723D2B0D-65D2-2A9F-7F72-0633A509818F}" dt="2023-04-25T19:26:43.842" v="301" actId="20577"/>
        <pc:sldMkLst>
          <pc:docMk/>
          <pc:sldMk cId="3927404471" sldId="282"/>
        </pc:sldMkLst>
        <pc:spChg chg="mod">
          <ac:chgData name="Leonardo Moreira Ropelato" userId="S::leonardo.ropelato@dio.me::a289a7f8-9c5e-44ce-8a70-4fb6bc72822a" providerId="AD" clId="Web-{723D2B0D-65D2-2A9F-7F72-0633A509818F}" dt="2023-04-25T19:26:43.842" v="301" actId="20577"/>
          <ac:spMkLst>
            <pc:docMk/>
            <pc:sldMk cId="3927404471" sldId="282"/>
            <ac:spMk id="3" creationId="{91C49401-92B4-449D-E1BF-F5B8171C9E8F}"/>
          </ac:spMkLst>
        </pc:spChg>
      </pc:sldChg>
      <pc:sldChg chg="addSp delSp modSp add mod replId setBg">
        <pc:chgData name="Leonardo Moreira Ropelato" userId="S::leonardo.ropelato@dio.me::a289a7f8-9c5e-44ce-8a70-4fb6bc72822a" providerId="AD" clId="Web-{723D2B0D-65D2-2A9F-7F72-0633A509818F}" dt="2023-04-25T20:28:24.802" v="474" actId="20577"/>
        <pc:sldMkLst>
          <pc:docMk/>
          <pc:sldMk cId="3346671071" sldId="283"/>
        </pc:sldMkLst>
        <pc:spChg chg="mod ord">
          <ac:chgData name="Leonardo Moreira Ropelato" userId="S::leonardo.ropelato@dio.me::a289a7f8-9c5e-44ce-8a70-4fb6bc72822a" providerId="AD" clId="Web-{723D2B0D-65D2-2A9F-7F72-0633A509818F}" dt="2023-04-25T19:27:56.782" v="309"/>
          <ac:spMkLst>
            <pc:docMk/>
            <pc:sldMk cId="3346671071" sldId="283"/>
            <ac:spMk id="2" creationId="{45A64509-56DE-8DDF-1B77-BCE57E8A3129}"/>
          </ac:spMkLst>
        </pc:spChg>
        <pc:spChg chg="del">
          <ac:chgData name="Leonardo Moreira Ropelato" userId="S::leonardo.ropelato@dio.me::a289a7f8-9c5e-44ce-8a70-4fb6bc72822a" providerId="AD" clId="Web-{723D2B0D-65D2-2A9F-7F72-0633A509818F}" dt="2023-04-25T19:26:49.124" v="303"/>
          <ac:spMkLst>
            <pc:docMk/>
            <pc:sldMk cId="3346671071" sldId="283"/>
            <ac:spMk id="3" creationId="{91C49401-92B4-449D-E1BF-F5B8171C9E8F}"/>
          </ac:spMkLst>
        </pc:spChg>
        <pc:spChg chg="add mod">
          <ac:chgData name="Leonardo Moreira Ropelato" userId="S::leonardo.ropelato@dio.me::a289a7f8-9c5e-44ce-8a70-4fb6bc72822a" providerId="AD" clId="Web-{723D2B0D-65D2-2A9F-7F72-0633A509818F}" dt="2023-04-25T20:28:24.802" v="474" actId="20577"/>
          <ac:spMkLst>
            <pc:docMk/>
            <pc:sldMk cId="3346671071" sldId="283"/>
            <ac:spMk id="6" creationId="{8D1E1E5D-ECE4-D71F-D3F5-0335862CE9C0}"/>
          </ac:spMkLst>
        </pc:spChg>
        <pc:picChg chg="add del mod">
          <ac:chgData name="Leonardo Moreira Ropelato" userId="S::leonardo.ropelato@dio.me::a289a7f8-9c5e-44ce-8a70-4fb6bc72822a" providerId="AD" clId="Web-{723D2B0D-65D2-2A9F-7F72-0633A509818F}" dt="2023-04-25T19:27:51.688" v="307"/>
          <ac:picMkLst>
            <pc:docMk/>
            <pc:sldMk cId="3346671071" sldId="283"/>
            <ac:picMk id="4" creationId="{38D1FBAF-82C3-F845-FBF1-FD0A134F4B10}"/>
          </ac:picMkLst>
        </pc:picChg>
        <pc:picChg chg="add mod">
          <ac:chgData name="Leonardo Moreira Ropelato" userId="S::leonardo.ropelato@dio.me::a289a7f8-9c5e-44ce-8a70-4fb6bc72822a" providerId="AD" clId="Web-{723D2B0D-65D2-2A9F-7F72-0633A509818F}" dt="2023-04-25T19:29:27.753" v="386" actId="1076"/>
          <ac:picMkLst>
            <pc:docMk/>
            <pc:sldMk cId="3346671071" sldId="283"/>
            <ac:picMk id="5" creationId="{5BE65E56-AF19-C7D2-A5A6-C2C7B9FAF777}"/>
          </ac:picMkLst>
        </pc:picChg>
      </pc:sldChg>
      <pc:sldChg chg="addSp modSp add replId">
        <pc:chgData name="Leonardo Moreira Ropelato" userId="S::leonardo.ropelato@dio.me::a289a7f8-9c5e-44ce-8a70-4fb6bc72822a" providerId="AD" clId="Web-{723D2B0D-65D2-2A9F-7F72-0633A509818F}" dt="2023-04-25T20:33:51.281" v="490" actId="20577"/>
        <pc:sldMkLst>
          <pc:docMk/>
          <pc:sldMk cId="779981983" sldId="284"/>
        </pc:sldMkLst>
        <pc:spChg chg="add mod">
          <ac:chgData name="Leonardo Moreira Ropelato" userId="S::leonardo.ropelato@dio.me::a289a7f8-9c5e-44ce-8a70-4fb6bc72822a" providerId="AD" clId="Web-{723D2B0D-65D2-2A9F-7F72-0633A509818F}" dt="2023-04-25T20:33:51.281" v="490" actId="20577"/>
          <ac:spMkLst>
            <pc:docMk/>
            <pc:sldMk cId="779981983" sldId="284"/>
            <ac:spMk id="5" creationId="{4F2A182F-AE9C-1476-0227-B66F6EDA1322}"/>
          </ac:spMkLst>
        </pc:spChg>
        <pc:picChg chg="mod">
          <ac:chgData name="Leonardo Moreira Ropelato" userId="S::leonardo.ropelato@dio.me::a289a7f8-9c5e-44ce-8a70-4fb6bc72822a" providerId="AD" clId="Web-{723D2B0D-65D2-2A9F-7F72-0633A509818F}" dt="2023-04-25T19:29:49.988" v="391" actId="1076"/>
          <ac:picMkLst>
            <pc:docMk/>
            <pc:sldMk cId="779981983" sldId="284"/>
            <ac:picMk id="4" creationId="{38D1FBAF-82C3-F845-FBF1-FD0A134F4B10}"/>
          </ac:picMkLst>
        </pc:picChg>
      </pc:sldChg>
      <pc:sldChg chg="addSp delSp modSp add replId">
        <pc:chgData name="Leonardo Moreira Ropelato" userId="S::leonardo.ropelato@dio.me::a289a7f8-9c5e-44ce-8a70-4fb6bc72822a" providerId="AD" clId="Web-{723D2B0D-65D2-2A9F-7F72-0633A509818F}" dt="2023-04-25T20:47:24.962" v="596"/>
        <pc:sldMkLst>
          <pc:docMk/>
          <pc:sldMk cId="1541066508" sldId="285"/>
        </pc:sldMkLst>
        <pc:spChg chg="add mod">
          <ac:chgData name="Leonardo Moreira Ropelato" userId="S::leonardo.ropelato@dio.me::a289a7f8-9c5e-44ce-8a70-4fb6bc72822a" providerId="AD" clId="Web-{723D2B0D-65D2-2A9F-7F72-0633A509818F}" dt="2023-04-25T20:37:46.835" v="540" actId="14100"/>
          <ac:spMkLst>
            <pc:docMk/>
            <pc:sldMk cId="1541066508" sldId="285"/>
            <ac:spMk id="2" creationId="{63A84542-D761-51B2-FFDB-AEB02D45A80A}"/>
          </ac:spMkLst>
        </pc:spChg>
        <pc:spChg chg="add">
          <ac:chgData name="Leonardo Moreira Ropelato" userId="S::leonardo.ropelato@dio.me::a289a7f8-9c5e-44ce-8a70-4fb6bc72822a" providerId="AD" clId="Web-{723D2B0D-65D2-2A9F-7F72-0633A509818F}" dt="2023-04-25T20:37:38.913" v="539"/>
          <ac:spMkLst>
            <pc:docMk/>
            <pc:sldMk cId="1541066508" sldId="285"/>
            <ac:spMk id="5" creationId="{089027DC-2C17-5AF5-FCA5-4FEC7DA0CBF9}"/>
          </ac:spMkLst>
        </pc:spChg>
        <pc:spChg chg="del">
          <ac:chgData name="Leonardo Moreira Ropelato" userId="S::leonardo.ropelato@dio.me::a289a7f8-9c5e-44ce-8a70-4fb6bc72822a" providerId="AD" clId="Web-{723D2B0D-65D2-2A9F-7F72-0633A509818F}" dt="2023-04-25T20:36:13.910" v="500"/>
          <ac:spMkLst>
            <pc:docMk/>
            <pc:sldMk cId="1541066508" sldId="285"/>
            <ac:spMk id="203" creationId="{00000000-0000-0000-0000-000000000000}"/>
          </ac:spMkLst>
        </pc:spChg>
        <pc:spChg chg="mod">
          <ac:chgData name="Leonardo Moreira Ropelato" userId="S::leonardo.ropelato@dio.me::a289a7f8-9c5e-44ce-8a70-4fb6bc72822a" providerId="AD" clId="Web-{723D2B0D-65D2-2A9F-7F72-0633A509818F}" dt="2023-04-25T20:35:59.957" v="497" actId="20577"/>
          <ac:spMkLst>
            <pc:docMk/>
            <pc:sldMk cId="1541066508" sldId="285"/>
            <ac:spMk id="204" creationId="{00000000-0000-0000-0000-000000000000}"/>
          </ac:spMkLst>
        </pc:spChg>
        <pc:picChg chg="add">
          <ac:chgData name="Leonardo Moreira Ropelato" userId="S::leonardo.ropelato@dio.me::a289a7f8-9c5e-44ce-8a70-4fb6bc72822a" providerId="AD" clId="Web-{723D2B0D-65D2-2A9F-7F72-0633A509818F}" dt="2023-04-25T20:47:24.962" v="596"/>
          <ac:picMkLst>
            <pc:docMk/>
            <pc:sldMk cId="1541066508" sldId="285"/>
            <ac:picMk id="7" creationId="{2B54E4F2-1F60-5A5E-BB3B-9D32A9B01EF9}"/>
          </ac:picMkLst>
        </pc:picChg>
      </pc:sldChg>
    </pc:docChg>
  </pc:docChgLst>
  <pc:docChgLst>
    <pc:chgData name="gui.ifsp11@gmail.com" userId="S::urn:spo:guest#gui.ifsp11@gmail.com::" providerId="AD" clId="Web-{A0776EAE-42AB-4C65-BC08-939AF109E4B0}"/>
    <pc:docChg chg="addSld delSld modSld">
      <pc:chgData name="gui.ifsp11@gmail.com" userId="S::urn:spo:guest#gui.ifsp11@gmail.com::" providerId="AD" clId="Web-{A0776EAE-42AB-4C65-BC08-939AF109E4B0}" dt="2023-07-19T04:50:09.914" v="73" actId="20577"/>
      <pc:docMkLst>
        <pc:docMk/>
      </pc:docMkLst>
      <pc:sldChg chg="del">
        <pc:chgData name="gui.ifsp11@gmail.com" userId="S::urn:spo:guest#gui.ifsp11@gmail.com::" providerId="AD" clId="Web-{A0776EAE-42AB-4C65-BC08-939AF109E4B0}" dt="2023-07-19T04:25:30.842" v="0"/>
        <pc:sldMkLst>
          <pc:docMk/>
          <pc:sldMk cId="0" sldId="256"/>
        </pc:sldMkLst>
      </pc:sldChg>
      <pc:sldChg chg="del">
        <pc:chgData name="gui.ifsp11@gmail.com" userId="S::urn:spo:guest#gui.ifsp11@gmail.com::" providerId="AD" clId="Web-{A0776EAE-42AB-4C65-BC08-939AF109E4B0}" dt="2023-07-19T04:25:33.264" v="1"/>
        <pc:sldMkLst>
          <pc:docMk/>
          <pc:sldMk cId="0" sldId="257"/>
        </pc:sldMkLst>
      </pc:sldChg>
      <pc:sldChg chg="del">
        <pc:chgData name="gui.ifsp11@gmail.com" userId="S::urn:spo:guest#gui.ifsp11@gmail.com::" providerId="AD" clId="Web-{A0776EAE-42AB-4C65-BC08-939AF109E4B0}" dt="2023-07-19T04:25:34.811" v="2"/>
        <pc:sldMkLst>
          <pc:docMk/>
          <pc:sldMk cId="0" sldId="258"/>
        </pc:sldMkLst>
      </pc:sldChg>
      <pc:sldChg chg="del">
        <pc:chgData name="gui.ifsp11@gmail.com" userId="S::urn:spo:guest#gui.ifsp11@gmail.com::" providerId="AD" clId="Web-{A0776EAE-42AB-4C65-BC08-939AF109E4B0}" dt="2023-07-19T04:25:35.014" v="3"/>
        <pc:sldMkLst>
          <pc:docMk/>
          <pc:sldMk cId="0" sldId="259"/>
        </pc:sldMkLst>
      </pc:sldChg>
      <pc:sldChg chg="modSp">
        <pc:chgData name="gui.ifsp11@gmail.com" userId="S::urn:spo:guest#gui.ifsp11@gmail.com::" providerId="AD" clId="Web-{A0776EAE-42AB-4C65-BC08-939AF109E4B0}" dt="2023-07-19T04:50:09.914" v="73" actId="20577"/>
        <pc:sldMkLst>
          <pc:docMk/>
          <pc:sldMk cId="0" sldId="260"/>
        </pc:sldMkLst>
        <pc:spChg chg="mod">
          <ac:chgData name="gui.ifsp11@gmail.com" userId="S::urn:spo:guest#gui.ifsp11@gmail.com::" providerId="AD" clId="Web-{A0776EAE-42AB-4C65-BC08-939AF109E4B0}" dt="2023-07-19T04:50:09.914" v="73" actId="20577"/>
          <ac:spMkLst>
            <pc:docMk/>
            <pc:sldMk cId="0" sldId="260"/>
            <ac:spMk id="154" creationId="{00000000-0000-0000-0000-000000000000}"/>
          </ac:spMkLst>
        </pc:spChg>
        <pc:spChg chg="mod">
          <ac:chgData name="gui.ifsp11@gmail.com" userId="S::urn:spo:guest#gui.ifsp11@gmail.com::" providerId="AD" clId="Web-{A0776EAE-42AB-4C65-BC08-939AF109E4B0}" dt="2023-07-19T04:26:23.625" v="29" actId="20577"/>
          <ac:spMkLst>
            <pc:docMk/>
            <pc:sldMk cId="0" sldId="260"/>
            <ac:spMk id="155" creationId="{00000000-0000-0000-0000-000000000000}"/>
          </ac:spMkLst>
        </pc:spChg>
      </pc:sldChg>
      <pc:sldChg chg="del">
        <pc:chgData name="gui.ifsp11@gmail.com" userId="S::urn:spo:guest#gui.ifsp11@gmail.com::" providerId="AD" clId="Web-{A0776EAE-42AB-4C65-BC08-939AF109E4B0}" dt="2023-07-19T04:25:53.640" v="11"/>
        <pc:sldMkLst>
          <pc:docMk/>
          <pc:sldMk cId="0" sldId="262"/>
        </pc:sldMkLst>
      </pc:sldChg>
      <pc:sldChg chg="del">
        <pc:chgData name="gui.ifsp11@gmail.com" userId="S::urn:spo:guest#gui.ifsp11@gmail.com::" providerId="AD" clId="Web-{A0776EAE-42AB-4C65-BC08-939AF109E4B0}" dt="2023-07-19T04:25:52.796" v="10"/>
        <pc:sldMkLst>
          <pc:docMk/>
          <pc:sldMk cId="1393734078" sldId="276"/>
        </pc:sldMkLst>
      </pc:sldChg>
      <pc:sldChg chg="del">
        <pc:chgData name="gui.ifsp11@gmail.com" userId="S::urn:spo:guest#gui.ifsp11@gmail.com::" providerId="AD" clId="Web-{A0776EAE-42AB-4C65-BC08-939AF109E4B0}" dt="2023-07-19T04:25:55.140" v="13"/>
        <pc:sldMkLst>
          <pc:docMk/>
          <pc:sldMk cId="1152829319" sldId="278"/>
        </pc:sldMkLst>
      </pc:sldChg>
      <pc:sldChg chg="del">
        <pc:chgData name="gui.ifsp11@gmail.com" userId="S::urn:spo:guest#gui.ifsp11@gmail.com::" providerId="AD" clId="Web-{A0776EAE-42AB-4C65-BC08-939AF109E4B0}" dt="2023-07-19T04:25:55.515" v="14"/>
        <pc:sldMkLst>
          <pc:docMk/>
          <pc:sldMk cId="2147046171" sldId="279"/>
        </pc:sldMkLst>
      </pc:sldChg>
      <pc:sldChg chg="add del">
        <pc:chgData name="gui.ifsp11@gmail.com" userId="S::urn:spo:guest#gui.ifsp11@gmail.com::" providerId="AD" clId="Web-{A0776EAE-42AB-4C65-BC08-939AF109E4B0}" dt="2023-07-19T04:25:40.108" v="8"/>
        <pc:sldMkLst>
          <pc:docMk/>
          <pc:sldMk cId="2843888819" sldId="280"/>
        </pc:sldMkLst>
      </pc:sldChg>
      <pc:sldChg chg="del">
        <pc:chgData name="gui.ifsp11@gmail.com" userId="S::urn:spo:guest#gui.ifsp11@gmail.com::" providerId="AD" clId="Web-{A0776EAE-42AB-4C65-BC08-939AF109E4B0}" dt="2023-07-19T04:25:57.796" v="15"/>
        <pc:sldMkLst>
          <pc:docMk/>
          <pc:sldMk cId="429695317" sldId="281"/>
        </pc:sldMkLst>
      </pc:sldChg>
      <pc:sldChg chg="del">
        <pc:chgData name="gui.ifsp11@gmail.com" userId="S::urn:spo:guest#gui.ifsp11@gmail.com::" providerId="AD" clId="Web-{A0776EAE-42AB-4C65-BC08-939AF109E4B0}" dt="2023-07-19T04:25:54.390" v="12"/>
        <pc:sldMkLst>
          <pc:docMk/>
          <pc:sldMk cId="497996144" sldId="286"/>
        </pc:sldMkLst>
      </pc:sldChg>
      <pc:sldChg chg="add del">
        <pc:chgData name="gui.ifsp11@gmail.com" userId="S::urn:spo:guest#gui.ifsp11@gmail.com::" providerId="AD" clId="Web-{A0776EAE-42AB-4C65-BC08-939AF109E4B0}" dt="2023-07-19T04:25:46.030" v="9"/>
        <pc:sldMkLst>
          <pc:docMk/>
          <pc:sldMk cId="2565282861" sldId="287"/>
        </pc:sldMkLst>
      </pc:sldChg>
    </pc:docChg>
  </pc:docChgLst>
  <pc:docChgLst>
    <pc:chgData name="Leonardo Moreira Ropelato" userId="S::leonardo.ropelato@dio.me::a289a7f8-9c5e-44ce-8a70-4fb6bc72822a" providerId="AD" clId="Web-{25A78222-0ECE-19BF-0D06-55146FE4B128}"/>
    <pc:docChg chg="addSld delSld modSld sldOrd">
      <pc:chgData name="Leonardo Moreira Ropelato" userId="S::leonardo.ropelato@dio.me::a289a7f8-9c5e-44ce-8a70-4fb6bc72822a" providerId="AD" clId="Web-{25A78222-0ECE-19BF-0D06-55146FE4B128}" dt="2023-04-18T14:00:35.650" v="396" actId="14100"/>
      <pc:docMkLst>
        <pc:docMk/>
      </pc:docMkLst>
      <pc:sldChg chg="modSp">
        <pc:chgData name="Leonardo Moreira Ropelato" userId="S::leonardo.ropelato@dio.me::a289a7f8-9c5e-44ce-8a70-4fb6bc72822a" providerId="AD" clId="Web-{25A78222-0ECE-19BF-0D06-55146FE4B128}" dt="2023-04-18T13:28:17.088" v="140" actId="14100"/>
        <pc:sldMkLst>
          <pc:docMk/>
          <pc:sldMk cId="0" sldId="257"/>
        </pc:sldMkLst>
        <pc:spChg chg="mod">
          <ac:chgData name="Leonardo Moreira Ropelato" userId="S::leonardo.ropelato@dio.me::a289a7f8-9c5e-44ce-8a70-4fb6bc72822a" providerId="AD" clId="Web-{25A78222-0ECE-19BF-0D06-55146FE4B128}" dt="2023-04-18T13:28:17.088" v="140" actId="14100"/>
          <ac:spMkLst>
            <pc:docMk/>
            <pc:sldMk cId="0" sldId="257"/>
            <ac:spMk id="66" creationId="{00000000-0000-0000-0000-000000000000}"/>
          </ac:spMkLst>
        </pc:spChg>
      </pc:sldChg>
      <pc:sldChg chg="modSp">
        <pc:chgData name="Leonardo Moreira Ropelato" userId="S::leonardo.ropelato@dio.me::a289a7f8-9c5e-44ce-8a70-4fb6bc72822a" providerId="AD" clId="Web-{25A78222-0ECE-19BF-0D06-55146FE4B128}" dt="2023-04-18T13:51:16.695" v="169" actId="20577"/>
        <pc:sldMkLst>
          <pc:docMk/>
          <pc:sldMk cId="0" sldId="260"/>
        </pc:sldMkLst>
        <pc:spChg chg="mod">
          <ac:chgData name="Leonardo Moreira Ropelato" userId="S::leonardo.ropelato@dio.me::a289a7f8-9c5e-44ce-8a70-4fb6bc72822a" providerId="AD" clId="Web-{25A78222-0ECE-19BF-0D06-55146FE4B128}" dt="2023-04-18T13:51:16.695" v="169" actId="20577"/>
          <ac:spMkLst>
            <pc:docMk/>
            <pc:sldMk cId="0" sldId="260"/>
            <ac:spMk id="154" creationId="{00000000-0000-0000-0000-000000000000}"/>
          </ac:spMkLst>
        </pc:spChg>
        <pc:spChg chg="mod">
          <ac:chgData name="Leonardo Moreira Ropelato" userId="S::leonardo.ropelato@dio.me::a289a7f8-9c5e-44ce-8a70-4fb6bc72822a" providerId="AD" clId="Web-{25A78222-0ECE-19BF-0D06-55146FE4B128}" dt="2023-04-18T13:17:55.604" v="15" actId="20577"/>
          <ac:spMkLst>
            <pc:docMk/>
            <pc:sldMk cId="0" sldId="260"/>
            <ac:spMk id="155" creationId="{00000000-0000-0000-0000-000000000000}"/>
          </ac:spMkLst>
        </pc:spChg>
      </pc:sldChg>
      <pc:sldChg chg="ord">
        <pc:chgData name="Leonardo Moreira Ropelato" userId="S::leonardo.ropelato@dio.me::a289a7f8-9c5e-44ce-8a70-4fb6bc72822a" providerId="AD" clId="Web-{25A78222-0ECE-19BF-0D06-55146FE4B128}" dt="2023-04-18T13:25:06.099" v="69"/>
        <pc:sldMkLst>
          <pc:docMk/>
          <pc:sldMk cId="0" sldId="261"/>
        </pc:sldMkLst>
      </pc:sldChg>
      <pc:sldChg chg="modSp ord">
        <pc:chgData name="Leonardo Moreira Ropelato" userId="S::leonardo.ropelato@dio.me::a289a7f8-9c5e-44ce-8a70-4fb6bc72822a" providerId="AD" clId="Web-{25A78222-0ECE-19BF-0D06-55146FE4B128}" dt="2023-04-18T13:53:26.793" v="232" actId="14100"/>
        <pc:sldMkLst>
          <pc:docMk/>
          <pc:sldMk cId="0" sldId="262"/>
        </pc:sldMkLst>
        <pc:spChg chg="mod">
          <ac:chgData name="Leonardo Moreira Ropelato" userId="S::leonardo.ropelato@dio.me::a289a7f8-9c5e-44ce-8a70-4fb6bc72822a" providerId="AD" clId="Web-{25A78222-0ECE-19BF-0D06-55146FE4B128}" dt="2023-04-18T13:53:26.793" v="232" actId="14100"/>
          <ac:spMkLst>
            <pc:docMk/>
            <pc:sldMk cId="0" sldId="262"/>
            <ac:spMk id="168" creationId="{00000000-0000-0000-0000-000000000000}"/>
          </ac:spMkLst>
        </pc:spChg>
        <pc:spChg chg="mod">
          <ac:chgData name="Leonardo Moreira Ropelato" userId="S::leonardo.ropelato@dio.me::a289a7f8-9c5e-44ce-8a70-4fb6bc72822a" providerId="AD" clId="Web-{25A78222-0ECE-19BF-0D06-55146FE4B128}" dt="2023-04-18T13:51:36.695" v="182" actId="20577"/>
          <ac:spMkLst>
            <pc:docMk/>
            <pc:sldMk cId="0" sldId="262"/>
            <ac:spMk id="169" creationId="{00000000-0000-0000-0000-000000000000}"/>
          </ac:spMkLst>
        </pc:spChg>
      </pc:sldChg>
      <pc:sldChg chg="modSp modNotes">
        <pc:chgData name="Leonardo Moreira Ropelato" userId="S::leonardo.ropelato@dio.me::a289a7f8-9c5e-44ce-8a70-4fb6bc72822a" providerId="AD" clId="Web-{25A78222-0ECE-19BF-0D06-55146FE4B128}" dt="2023-04-18T13:59:29.414" v="386" actId="20577"/>
        <pc:sldMkLst>
          <pc:docMk/>
          <pc:sldMk cId="0" sldId="263"/>
        </pc:sldMkLst>
        <pc:spChg chg="mod">
          <ac:chgData name="Leonardo Moreira Ropelato" userId="S::leonardo.ropelato@dio.me::a289a7f8-9c5e-44ce-8a70-4fb6bc72822a" providerId="AD" clId="Web-{25A78222-0ECE-19BF-0D06-55146FE4B128}" dt="2023-04-18T13:59:29.414" v="386" actId="20577"/>
          <ac:spMkLst>
            <pc:docMk/>
            <pc:sldMk cId="0" sldId="263"/>
            <ac:spMk id="175" creationId="{00000000-0000-0000-0000-000000000000}"/>
          </ac:spMkLst>
        </pc:spChg>
      </pc:sldChg>
      <pc:sldChg chg="delSp modSp">
        <pc:chgData name="Leonardo Moreira Ropelato" userId="S::leonardo.ropelato@dio.me::a289a7f8-9c5e-44ce-8a70-4fb6bc72822a" providerId="AD" clId="Web-{25A78222-0ECE-19BF-0D06-55146FE4B128}" dt="2023-04-18T13:20:59.811" v="51" actId="20577"/>
        <pc:sldMkLst>
          <pc:docMk/>
          <pc:sldMk cId="0" sldId="264"/>
        </pc:sldMkLst>
        <pc:spChg chg="mod">
          <ac:chgData name="Leonardo Moreira Ropelato" userId="S::leonardo.ropelato@dio.me::a289a7f8-9c5e-44ce-8a70-4fb6bc72822a" providerId="AD" clId="Web-{25A78222-0ECE-19BF-0D06-55146FE4B128}" dt="2023-04-18T13:19:19.777" v="16" actId="20577"/>
          <ac:spMkLst>
            <pc:docMk/>
            <pc:sldMk cId="0" sldId="264"/>
            <ac:spMk id="182" creationId="{00000000-0000-0000-0000-000000000000}"/>
          </ac:spMkLst>
        </pc:spChg>
        <pc:spChg chg="del">
          <ac:chgData name="Leonardo Moreira Ropelato" userId="S::leonardo.ropelato@dio.me::a289a7f8-9c5e-44ce-8a70-4fb6bc72822a" providerId="AD" clId="Web-{25A78222-0ECE-19BF-0D06-55146FE4B128}" dt="2023-04-18T13:19:21.824" v="17"/>
          <ac:spMkLst>
            <pc:docMk/>
            <pc:sldMk cId="0" sldId="264"/>
            <ac:spMk id="183" creationId="{00000000-0000-0000-0000-000000000000}"/>
          </ac:spMkLst>
        </pc:spChg>
        <pc:spChg chg="mod">
          <ac:chgData name="Leonardo Moreira Ropelato" userId="S::leonardo.ropelato@dio.me::a289a7f8-9c5e-44ce-8a70-4fb6bc72822a" providerId="AD" clId="Web-{25A78222-0ECE-19BF-0D06-55146FE4B128}" dt="2023-04-18T13:20:59.811" v="51" actId="20577"/>
          <ac:spMkLst>
            <pc:docMk/>
            <pc:sldMk cId="0" sldId="264"/>
            <ac:spMk id="184" creationId="{00000000-0000-0000-0000-000000000000}"/>
          </ac:spMkLst>
        </pc:spChg>
        <pc:spChg chg="del">
          <ac:chgData name="Leonardo Moreira Ropelato" userId="S::leonardo.ropelato@dio.me::a289a7f8-9c5e-44ce-8a70-4fb6bc72822a" providerId="AD" clId="Web-{25A78222-0ECE-19BF-0D06-55146FE4B128}" dt="2023-04-18T13:19:23.934" v="18"/>
          <ac:spMkLst>
            <pc:docMk/>
            <pc:sldMk cId="0" sldId="264"/>
            <ac:spMk id="185" creationId="{00000000-0000-0000-0000-000000000000}"/>
          </ac:spMkLst>
        </pc:spChg>
        <pc:spChg chg="del">
          <ac:chgData name="Leonardo Moreira Ropelato" userId="S::leonardo.ropelato@dio.me::a289a7f8-9c5e-44ce-8a70-4fb6bc72822a" providerId="AD" clId="Web-{25A78222-0ECE-19BF-0D06-55146FE4B128}" dt="2023-04-18T13:19:34.668" v="21"/>
          <ac:spMkLst>
            <pc:docMk/>
            <pc:sldMk cId="0" sldId="264"/>
            <ac:spMk id="186" creationId="{00000000-0000-0000-0000-000000000000}"/>
          </ac:spMkLst>
        </pc:spChg>
        <pc:spChg chg="del">
          <ac:chgData name="Leonardo Moreira Ropelato" userId="S::leonardo.ropelato@dio.me::a289a7f8-9c5e-44ce-8a70-4fb6bc72822a" providerId="AD" clId="Web-{25A78222-0ECE-19BF-0D06-55146FE4B128}" dt="2023-04-18T13:19:25.231" v="19"/>
          <ac:spMkLst>
            <pc:docMk/>
            <pc:sldMk cId="0" sldId="264"/>
            <ac:spMk id="187" creationId="{00000000-0000-0000-0000-000000000000}"/>
          </ac:spMkLst>
        </pc:spChg>
        <pc:spChg chg="del">
          <ac:chgData name="Leonardo Moreira Ropelato" userId="S::leonardo.ropelato@dio.me::a289a7f8-9c5e-44ce-8a70-4fb6bc72822a" providerId="AD" clId="Web-{25A78222-0ECE-19BF-0D06-55146FE4B128}" dt="2023-04-18T13:19:36.700" v="22"/>
          <ac:spMkLst>
            <pc:docMk/>
            <pc:sldMk cId="0" sldId="264"/>
            <ac:spMk id="188" creationId="{00000000-0000-0000-0000-000000000000}"/>
          </ac:spMkLst>
        </pc:spChg>
      </pc:sldChg>
      <pc:sldChg chg="delSp modSp">
        <pc:chgData name="Leonardo Moreira Ropelato" userId="S::leonardo.ropelato@dio.me::a289a7f8-9c5e-44ce-8a70-4fb6bc72822a" providerId="AD" clId="Web-{25A78222-0ECE-19BF-0D06-55146FE4B128}" dt="2023-04-18T13:47:36.953" v="145" actId="20577"/>
        <pc:sldMkLst>
          <pc:docMk/>
          <pc:sldMk cId="0" sldId="265"/>
        </pc:sldMkLst>
        <pc:spChg chg="mod">
          <ac:chgData name="Leonardo Moreira Ropelato" userId="S::leonardo.ropelato@dio.me::a289a7f8-9c5e-44ce-8a70-4fb6bc72822a" providerId="AD" clId="Web-{25A78222-0ECE-19BF-0D06-55146FE4B128}" dt="2023-04-18T13:47:36.953" v="145" actId="20577"/>
          <ac:spMkLst>
            <pc:docMk/>
            <pc:sldMk cId="0" sldId="265"/>
            <ac:spMk id="194" creationId="{00000000-0000-0000-0000-000000000000}"/>
          </ac:spMkLst>
        </pc:spChg>
        <pc:spChg chg="del">
          <ac:chgData name="Leonardo Moreira Ropelato" userId="S::leonardo.ropelato@dio.me::a289a7f8-9c5e-44ce-8a70-4fb6bc72822a" providerId="AD" clId="Web-{25A78222-0ECE-19BF-0D06-55146FE4B128}" dt="2023-04-18T13:25:20.615" v="70"/>
          <ac:spMkLst>
            <pc:docMk/>
            <pc:sldMk cId="0" sldId="265"/>
            <ac:spMk id="195" creationId="{00000000-0000-0000-0000-000000000000}"/>
          </ac:spMkLst>
        </pc:spChg>
        <pc:spChg chg="mod">
          <ac:chgData name="Leonardo Moreira Ropelato" userId="S::leonardo.ropelato@dio.me::a289a7f8-9c5e-44ce-8a70-4fb6bc72822a" providerId="AD" clId="Web-{25A78222-0ECE-19BF-0D06-55146FE4B128}" dt="2023-04-18T13:25:28.740" v="77" actId="20577"/>
          <ac:spMkLst>
            <pc:docMk/>
            <pc:sldMk cId="0" sldId="265"/>
            <ac:spMk id="196" creationId="{00000000-0000-0000-0000-000000000000}"/>
          </ac:spMkLst>
        </pc:spChg>
      </pc:sldChg>
      <pc:sldChg chg="modSp">
        <pc:chgData name="Leonardo Moreira Ropelato" userId="S::leonardo.ropelato@dio.me::a289a7f8-9c5e-44ce-8a70-4fb6bc72822a" providerId="AD" clId="Web-{25A78222-0ECE-19BF-0D06-55146FE4B128}" dt="2023-04-18T13:47:51.094" v="148" actId="20577"/>
        <pc:sldMkLst>
          <pc:docMk/>
          <pc:sldMk cId="0" sldId="266"/>
        </pc:sldMkLst>
        <pc:spChg chg="mod">
          <ac:chgData name="Leonardo Moreira Ropelato" userId="S::leonardo.ropelato@dio.me::a289a7f8-9c5e-44ce-8a70-4fb6bc72822a" providerId="AD" clId="Web-{25A78222-0ECE-19BF-0D06-55146FE4B128}" dt="2023-04-18T13:47:51.094" v="148" actId="20577"/>
          <ac:spMkLst>
            <pc:docMk/>
            <pc:sldMk cId="0" sldId="266"/>
            <ac:spMk id="204" creationId="{00000000-0000-0000-0000-000000000000}"/>
          </ac:spMkLst>
        </pc:spChg>
      </pc:sldChg>
      <pc:sldChg chg="del">
        <pc:chgData name="Leonardo Moreira Ropelato" userId="S::leonardo.ropelato@dio.me::a289a7f8-9c5e-44ce-8a70-4fb6bc72822a" providerId="AD" clId="Web-{25A78222-0ECE-19BF-0D06-55146FE4B128}" dt="2023-04-18T13:25:42.131" v="80"/>
        <pc:sldMkLst>
          <pc:docMk/>
          <pc:sldMk cId="0" sldId="267"/>
        </pc:sldMkLst>
      </pc:sldChg>
      <pc:sldChg chg="del">
        <pc:chgData name="Leonardo Moreira Ropelato" userId="S::leonardo.ropelato@dio.me::a289a7f8-9c5e-44ce-8a70-4fb6bc72822a" providerId="AD" clId="Web-{25A78222-0ECE-19BF-0D06-55146FE4B128}" dt="2023-04-18T13:25:43.975" v="81"/>
        <pc:sldMkLst>
          <pc:docMk/>
          <pc:sldMk cId="0" sldId="268"/>
        </pc:sldMkLst>
      </pc:sldChg>
      <pc:sldChg chg="del">
        <pc:chgData name="Leonardo Moreira Ropelato" userId="S::leonardo.ropelato@dio.me::a289a7f8-9c5e-44ce-8a70-4fb6bc72822a" providerId="AD" clId="Web-{25A78222-0ECE-19BF-0D06-55146FE4B128}" dt="2023-04-18T13:25:44.803" v="82"/>
        <pc:sldMkLst>
          <pc:docMk/>
          <pc:sldMk cId="0" sldId="269"/>
        </pc:sldMkLst>
      </pc:sldChg>
      <pc:sldChg chg="del">
        <pc:chgData name="Leonardo Moreira Ropelato" userId="S::leonardo.ropelato@dio.me::a289a7f8-9c5e-44ce-8a70-4fb6bc72822a" providerId="AD" clId="Web-{25A78222-0ECE-19BF-0D06-55146FE4B128}" dt="2023-04-18T13:25:47.053" v="83"/>
        <pc:sldMkLst>
          <pc:docMk/>
          <pc:sldMk cId="0" sldId="270"/>
        </pc:sldMkLst>
      </pc:sldChg>
      <pc:sldChg chg="del">
        <pc:chgData name="Leonardo Moreira Ropelato" userId="S::leonardo.ropelato@dio.me::a289a7f8-9c5e-44ce-8a70-4fb6bc72822a" providerId="AD" clId="Web-{25A78222-0ECE-19BF-0D06-55146FE4B128}" dt="2023-04-18T13:25:49.178" v="84"/>
        <pc:sldMkLst>
          <pc:docMk/>
          <pc:sldMk cId="0" sldId="271"/>
        </pc:sldMkLst>
      </pc:sldChg>
      <pc:sldChg chg="modSp modNotes">
        <pc:chgData name="Leonardo Moreira Ropelato" userId="S::leonardo.ropelato@dio.me::a289a7f8-9c5e-44ce-8a70-4fb6bc72822a" providerId="AD" clId="Web-{25A78222-0ECE-19BF-0D06-55146FE4B128}" dt="2023-04-18T13:27:55.915" v="139" actId="20577"/>
        <pc:sldMkLst>
          <pc:docMk/>
          <pc:sldMk cId="0" sldId="272"/>
        </pc:sldMkLst>
        <pc:spChg chg="mod">
          <ac:chgData name="Leonardo Moreira Ropelato" userId="S::leonardo.ropelato@dio.me::a289a7f8-9c5e-44ce-8a70-4fb6bc72822a" providerId="AD" clId="Web-{25A78222-0ECE-19BF-0D06-55146FE4B128}" dt="2023-04-18T13:27:55.915" v="139" actId="20577"/>
          <ac:spMkLst>
            <pc:docMk/>
            <pc:sldMk cId="0" sldId="272"/>
            <ac:spMk id="259" creationId="{00000000-0000-0000-0000-000000000000}"/>
          </ac:spMkLst>
        </pc:spChg>
        <pc:spChg chg="mod">
          <ac:chgData name="Leonardo Moreira Ropelato" userId="S::leonardo.ropelato@dio.me::a289a7f8-9c5e-44ce-8a70-4fb6bc72822a" providerId="AD" clId="Web-{25A78222-0ECE-19BF-0D06-55146FE4B128}" dt="2023-04-18T13:25:57.037" v="85" actId="20577"/>
          <ac:spMkLst>
            <pc:docMk/>
            <pc:sldMk cId="0" sldId="272"/>
            <ac:spMk id="262" creationId="{00000000-0000-0000-0000-000000000000}"/>
          </ac:spMkLst>
        </pc:spChg>
      </pc:sldChg>
      <pc:sldChg chg="modSp add ord replId">
        <pc:chgData name="Leonardo Moreira Ropelato" userId="S::leonardo.ropelato@dio.me::a289a7f8-9c5e-44ce-8a70-4fb6bc72822a" providerId="AD" clId="Web-{25A78222-0ECE-19BF-0D06-55146FE4B128}" dt="2023-04-18T13:53:40.699" v="233" actId="14100"/>
        <pc:sldMkLst>
          <pc:docMk/>
          <pc:sldMk cId="1393734078" sldId="276"/>
        </pc:sldMkLst>
        <pc:spChg chg="mod">
          <ac:chgData name="Leonardo Moreira Ropelato" userId="S::leonardo.ropelato@dio.me::a289a7f8-9c5e-44ce-8a70-4fb6bc72822a" providerId="AD" clId="Web-{25A78222-0ECE-19BF-0D06-55146FE4B128}" dt="2023-04-18T13:49:43.629" v="163" actId="20577"/>
          <ac:spMkLst>
            <pc:docMk/>
            <pc:sldMk cId="1393734078" sldId="276"/>
            <ac:spMk id="154" creationId="{00000000-0000-0000-0000-000000000000}"/>
          </ac:spMkLst>
        </pc:spChg>
        <pc:spChg chg="mod">
          <ac:chgData name="Leonardo Moreira Ropelato" userId="S::leonardo.ropelato@dio.me::a289a7f8-9c5e-44ce-8a70-4fb6bc72822a" providerId="AD" clId="Web-{25A78222-0ECE-19BF-0D06-55146FE4B128}" dt="2023-04-18T13:53:40.699" v="233" actId="14100"/>
          <ac:spMkLst>
            <pc:docMk/>
            <pc:sldMk cId="1393734078" sldId="276"/>
            <ac:spMk id="155" creationId="{00000000-0000-0000-0000-000000000000}"/>
          </ac:spMkLst>
        </pc:spChg>
      </pc:sldChg>
      <pc:sldChg chg="modSp add replId">
        <pc:chgData name="Leonardo Moreira Ropelato" userId="S::leonardo.ropelato@dio.me::a289a7f8-9c5e-44ce-8a70-4fb6bc72822a" providerId="AD" clId="Web-{25A78222-0ECE-19BF-0D06-55146FE4B128}" dt="2023-04-18T14:00:35.650" v="396" actId="14100"/>
        <pc:sldMkLst>
          <pc:docMk/>
          <pc:sldMk cId="2315204132" sldId="277"/>
        </pc:sldMkLst>
        <pc:spChg chg="mod">
          <ac:chgData name="Leonardo Moreira Ropelato" userId="S::leonardo.ropelato@dio.me::a289a7f8-9c5e-44ce-8a70-4fb6bc72822a" providerId="AD" clId="Web-{25A78222-0ECE-19BF-0D06-55146FE4B128}" dt="2023-04-18T14:00:35.650" v="396" actId="14100"/>
          <ac:spMkLst>
            <pc:docMk/>
            <pc:sldMk cId="2315204132" sldId="277"/>
            <ac:spMk id="168" creationId="{00000000-0000-0000-0000-000000000000}"/>
          </ac:spMkLst>
        </pc:spChg>
      </pc:sldChg>
      <pc:sldChg chg="modSp add replId">
        <pc:chgData name="Leonardo Moreira Ropelato" userId="S::leonardo.ropelato@dio.me::a289a7f8-9c5e-44ce-8a70-4fb6bc72822a" providerId="AD" clId="Web-{25A78222-0ECE-19BF-0D06-55146FE4B128}" dt="2023-04-18T13:51:57.352" v="188" actId="20577"/>
        <pc:sldMkLst>
          <pc:docMk/>
          <pc:sldMk cId="1152829319" sldId="278"/>
        </pc:sldMkLst>
        <pc:spChg chg="mod">
          <ac:chgData name="Leonardo Moreira Ropelato" userId="S::leonardo.ropelato@dio.me::a289a7f8-9c5e-44ce-8a70-4fb6bc72822a" providerId="AD" clId="Web-{25A78222-0ECE-19BF-0D06-55146FE4B128}" dt="2023-04-18T13:51:57.352" v="188" actId="20577"/>
          <ac:spMkLst>
            <pc:docMk/>
            <pc:sldMk cId="1152829319" sldId="278"/>
            <ac:spMk id="169" creationId="{00000000-0000-0000-0000-000000000000}"/>
          </ac:spMkLst>
        </pc:spChg>
      </pc:sldChg>
      <pc:sldChg chg="modSp add replId modNotes">
        <pc:chgData name="Leonardo Moreira Ropelato" userId="S::leonardo.ropelato@dio.me::a289a7f8-9c5e-44ce-8a70-4fb6bc72822a" providerId="AD" clId="Web-{25A78222-0ECE-19BF-0D06-55146FE4B128}" dt="2023-04-18T13:57:36.660" v="354"/>
        <pc:sldMkLst>
          <pc:docMk/>
          <pc:sldMk cId="2147046171" sldId="279"/>
        </pc:sldMkLst>
        <pc:spChg chg="mod">
          <ac:chgData name="Leonardo Moreira Ropelato" userId="S::leonardo.ropelato@dio.me::a289a7f8-9c5e-44ce-8a70-4fb6bc72822a" providerId="AD" clId="Web-{25A78222-0ECE-19BF-0D06-55146FE4B128}" dt="2023-04-18T13:57:36.660" v="354"/>
          <ac:spMkLst>
            <pc:docMk/>
            <pc:sldMk cId="2147046171" sldId="279"/>
            <ac:spMk id="168" creationId="{00000000-0000-0000-0000-000000000000}"/>
          </ac:spMkLst>
        </pc:spChg>
        <pc:spChg chg="mod">
          <ac:chgData name="Leonardo Moreira Ropelato" userId="S::leonardo.ropelato@dio.me::a289a7f8-9c5e-44ce-8a70-4fb6bc72822a" providerId="AD" clId="Web-{25A78222-0ECE-19BF-0D06-55146FE4B128}" dt="2023-04-18T13:52:21.259" v="205" actId="20577"/>
          <ac:spMkLst>
            <pc:docMk/>
            <pc:sldMk cId="2147046171" sldId="279"/>
            <ac:spMk id="169" creationId="{00000000-0000-0000-0000-000000000000}"/>
          </ac:spMkLst>
        </pc:spChg>
      </pc:sldChg>
      <pc:sldChg chg="addSp modSp new">
        <pc:chgData name="Leonardo Moreira Ropelato" userId="S::leonardo.ropelato@dio.me::a289a7f8-9c5e-44ce-8a70-4fb6bc72822a" providerId="AD" clId="Web-{25A78222-0ECE-19BF-0D06-55146FE4B128}" dt="2023-04-18T13:55:48.797" v="273" actId="1076"/>
        <pc:sldMkLst>
          <pc:docMk/>
          <pc:sldMk cId="2843888819" sldId="280"/>
        </pc:sldMkLst>
        <pc:spChg chg="add mod">
          <ac:chgData name="Leonardo Moreira Ropelato" userId="S::leonardo.ropelato@dio.me::a289a7f8-9c5e-44ce-8a70-4fb6bc72822a" providerId="AD" clId="Web-{25A78222-0ECE-19BF-0D06-55146FE4B128}" dt="2023-04-18T13:55:48.797" v="273" actId="1076"/>
          <ac:spMkLst>
            <pc:docMk/>
            <pc:sldMk cId="2843888819" sldId="280"/>
            <ac:spMk id="3" creationId="{91C49401-92B4-449D-E1BF-F5B8171C9E8F}"/>
          </ac:spMkLst>
        </pc:spChg>
      </pc:sldChg>
    </pc:docChg>
  </pc:docChgLst>
  <pc:docChgLst>
    <pc:chgData name="Leonardo Moreira Ropelato" userId="S::leonardo.ropelato@dio.me::a289a7f8-9c5e-44ce-8a70-4fb6bc72822a" providerId="AD" clId="Web-{A85A5485-2782-15ED-ACCE-C09C5F2E0968}"/>
    <pc:docChg chg="modSld">
      <pc:chgData name="Leonardo Moreira Ropelato" userId="S::leonardo.ropelato@dio.me::a289a7f8-9c5e-44ce-8a70-4fb6bc72822a" providerId="AD" clId="Web-{A85A5485-2782-15ED-ACCE-C09C5F2E0968}" dt="2023-06-27T21:32:24.119" v="1" actId="20577"/>
      <pc:docMkLst>
        <pc:docMk/>
      </pc:docMkLst>
      <pc:sldChg chg="modSp">
        <pc:chgData name="Leonardo Moreira Ropelato" userId="S::leonardo.ropelato@dio.me::a289a7f8-9c5e-44ce-8a70-4fb6bc72822a" providerId="AD" clId="Web-{A85A5485-2782-15ED-ACCE-C09C5F2E0968}" dt="2023-06-27T21:32:24.119" v="1" actId="20577"/>
        <pc:sldMkLst>
          <pc:docMk/>
          <pc:sldMk cId="0" sldId="275"/>
        </pc:sldMkLst>
        <pc:spChg chg="mod">
          <ac:chgData name="Leonardo Moreira Ropelato" userId="S::leonardo.ropelato@dio.me::a289a7f8-9c5e-44ce-8a70-4fb6bc72822a" providerId="AD" clId="Web-{A85A5485-2782-15ED-ACCE-C09C5F2E0968}" dt="2023-06-27T21:32:24.119" v="1" actId="20577"/>
          <ac:spMkLst>
            <pc:docMk/>
            <pc:sldMk cId="0" sldId="275"/>
            <ac:spMk id="281" creationId="{00000000-0000-0000-0000-000000000000}"/>
          </ac:spMkLst>
        </pc:spChg>
      </pc:sldChg>
    </pc:docChg>
  </pc:docChgLst>
  <pc:docChgLst>
    <pc:chgData name="gui.ifsp11@gmail.com" userId="S::urn:spo:guest#gui.ifsp11@gmail.com::" providerId="AD" clId="Web-{FCD01219-688B-AFD1-70F8-B45B0DB62BEC}"/>
    <pc:docChg chg="addSld delSld modSld sldOrd">
      <pc:chgData name="gui.ifsp11@gmail.com" userId="S::urn:spo:guest#gui.ifsp11@gmail.com::" providerId="AD" clId="Web-{FCD01219-688B-AFD1-70F8-B45B0DB62BEC}" dt="2023-07-19T06:56:25.172" v="2909" actId="20577"/>
      <pc:docMkLst>
        <pc:docMk/>
      </pc:docMkLst>
      <pc:sldChg chg="modSp">
        <pc:chgData name="gui.ifsp11@gmail.com" userId="S::urn:spo:guest#gui.ifsp11@gmail.com::" providerId="AD" clId="Web-{FCD01219-688B-AFD1-70F8-B45B0DB62BEC}" dt="2023-07-19T05:07:33.312" v="427" actId="20577"/>
        <pc:sldMkLst>
          <pc:docMk/>
          <pc:sldMk cId="0" sldId="260"/>
        </pc:sldMkLst>
        <pc:spChg chg="mod">
          <ac:chgData name="gui.ifsp11@gmail.com" userId="S::urn:spo:guest#gui.ifsp11@gmail.com::" providerId="AD" clId="Web-{FCD01219-688B-AFD1-70F8-B45B0DB62BEC}" dt="2023-07-19T05:07:33.312" v="427" actId="20577"/>
          <ac:spMkLst>
            <pc:docMk/>
            <pc:sldMk cId="0" sldId="260"/>
            <ac:spMk id="155" creationId="{00000000-0000-0000-0000-000000000000}"/>
          </ac:spMkLst>
        </pc:spChg>
      </pc:sldChg>
      <pc:sldChg chg="modSp">
        <pc:chgData name="gui.ifsp11@gmail.com" userId="S::urn:spo:guest#gui.ifsp11@gmail.com::" providerId="AD" clId="Web-{FCD01219-688B-AFD1-70F8-B45B0DB62BEC}" dt="2023-07-19T04:54:34.356" v="78" actId="20577"/>
        <pc:sldMkLst>
          <pc:docMk/>
          <pc:sldMk cId="0" sldId="263"/>
        </pc:sldMkLst>
        <pc:spChg chg="mod">
          <ac:chgData name="gui.ifsp11@gmail.com" userId="S::urn:spo:guest#gui.ifsp11@gmail.com::" providerId="AD" clId="Web-{FCD01219-688B-AFD1-70F8-B45B0DB62BEC}" dt="2023-07-19T04:54:34.356" v="78" actId="20577"/>
          <ac:spMkLst>
            <pc:docMk/>
            <pc:sldMk cId="0" sldId="263"/>
            <ac:spMk id="175" creationId="{00000000-0000-0000-0000-000000000000}"/>
          </ac:spMkLst>
        </pc:spChg>
      </pc:sldChg>
      <pc:sldChg chg="modSp">
        <pc:chgData name="gui.ifsp11@gmail.com" userId="S::urn:spo:guest#gui.ifsp11@gmail.com::" providerId="AD" clId="Web-{FCD01219-688B-AFD1-70F8-B45B0DB62BEC}" dt="2023-07-19T05:07:06.858" v="404" actId="20577"/>
        <pc:sldMkLst>
          <pc:docMk/>
          <pc:sldMk cId="0" sldId="264"/>
        </pc:sldMkLst>
        <pc:spChg chg="mod">
          <ac:chgData name="gui.ifsp11@gmail.com" userId="S::urn:spo:guest#gui.ifsp11@gmail.com::" providerId="AD" clId="Web-{FCD01219-688B-AFD1-70F8-B45B0DB62BEC}" dt="2023-07-19T05:07:06.858" v="404" actId="20577"/>
          <ac:spMkLst>
            <pc:docMk/>
            <pc:sldMk cId="0" sldId="264"/>
            <ac:spMk id="184" creationId="{00000000-0000-0000-0000-000000000000}"/>
          </ac:spMkLst>
        </pc:spChg>
      </pc:sldChg>
      <pc:sldChg chg="modSp">
        <pc:chgData name="gui.ifsp11@gmail.com" userId="S::urn:spo:guest#gui.ifsp11@gmail.com::" providerId="AD" clId="Web-{FCD01219-688B-AFD1-70F8-B45B0DB62BEC}" dt="2023-07-19T05:07:18.655" v="422" actId="20577"/>
        <pc:sldMkLst>
          <pc:docMk/>
          <pc:sldMk cId="0" sldId="265"/>
        </pc:sldMkLst>
        <pc:spChg chg="mod">
          <ac:chgData name="gui.ifsp11@gmail.com" userId="S::urn:spo:guest#gui.ifsp11@gmail.com::" providerId="AD" clId="Web-{FCD01219-688B-AFD1-70F8-B45B0DB62BEC}" dt="2023-07-19T05:01:53.175" v="235" actId="20577"/>
          <ac:spMkLst>
            <pc:docMk/>
            <pc:sldMk cId="0" sldId="265"/>
            <ac:spMk id="194" creationId="{00000000-0000-0000-0000-000000000000}"/>
          </ac:spMkLst>
        </pc:spChg>
        <pc:spChg chg="mod">
          <ac:chgData name="gui.ifsp11@gmail.com" userId="S::urn:spo:guest#gui.ifsp11@gmail.com::" providerId="AD" clId="Web-{FCD01219-688B-AFD1-70F8-B45B0DB62BEC}" dt="2023-07-19T05:07:18.655" v="422" actId="20577"/>
          <ac:spMkLst>
            <pc:docMk/>
            <pc:sldMk cId="0" sldId="265"/>
            <ac:spMk id="196" creationId="{00000000-0000-0000-0000-000000000000}"/>
          </ac:spMkLst>
        </pc:spChg>
      </pc:sldChg>
      <pc:sldChg chg="modSp">
        <pc:chgData name="gui.ifsp11@gmail.com" userId="S::urn:spo:guest#gui.ifsp11@gmail.com::" providerId="AD" clId="Web-{FCD01219-688B-AFD1-70F8-B45B0DB62BEC}" dt="2023-07-19T05:04:24.134" v="331" actId="20577"/>
        <pc:sldMkLst>
          <pc:docMk/>
          <pc:sldMk cId="0" sldId="266"/>
        </pc:sldMkLst>
        <pc:spChg chg="mod">
          <ac:chgData name="gui.ifsp11@gmail.com" userId="S::urn:spo:guest#gui.ifsp11@gmail.com::" providerId="AD" clId="Web-{FCD01219-688B-AFD1-70F8-B45B0DB62BEC}" dt="2023-07-19T05:04:24.134" v="331" actId="20577"/>
          <ac:spMkLst>
            <pc:docMk/>
            <pc:sldMk cId="0" sldId="266"/>
            <ac:spMk id="203" creationId="{00000000-0000-0000-0000-000000000000}"/>
          </ac:spMkLst>
        </pc:spChg>
        <pc:spChg chg="mod">
          <ac:chgData name="gui.ifsp11@gmail.com" userId="S::urn:spo:guest#gui.ifsp11@gmail.com::" providerId="AD" clId="Web-{FCD01219-688B-AFD1-70F8-B45B0DB62BEC}" dt="2023-07-19T05:03:10.303" v="256" actId="20577"/>
          <ac:spMkLst>
            <pc:docMk/>
            <pc:sldMk cId="0" sldId="266"/>
            <ac:spMk id="204" creationId="{00000000-0000-0000-0000-000000000000}"/>
          </ac:spMkLst>
        </pc:spChg>
      </pc:sldChg>
      <pc:sldChg chg="del">
        <pc:chgData name="gui.ifsp11@gmail.com" userId="S::urn:spo:guest#gui.ifsp11@gmail.com::" providerId="AD" clId="Web-{FCD01219-688B-AFD1-70F8-B45B0DB62BEC}" dt="2023-07-19T05:00:57.142" v="216"/>
        <pc:sldMkLst>
          <pc:docMk/>
          <pc:sldMk cId="0" sldId="272"/>
        </pc:sldMkLst>
      </pc:sldChg>
      <pc:sldChg chg="del">
        <pc:chgData name="gui.ifsp11@gmail.com" userId="S::urn:spo:guest#gui.ifsp11@gmail.com::" providerId="AD" clId="Web-{FCD01219-688B-AFD1-70F8-B45B0DB62BEC}" dt="2023-07-19T05:00:48.376" v="215"/>
        <pc:sldMkLst>
          <pc:docMk/>
          <pc:sldMk cId="0" sldId="273"/>
        </pc:sldMkLst>
      </pc:sldChg>
      <pc:sldChg chg="del">
        <pc:chgData name="gui.ifsp11@gmail.com" userId="S::urn:spo:guest#gui.ifsp11@gmail.com::" providerId="AD" clId="Web-{FCD01219-688B-AFD1-70F8-B45B0DB62BEC}" dt="2023-07-19T05:00:39.423" v="214"/>
        <pc:sldMkLst>
          <pc:docMk/>
          <pc:sldMk cId="0" sldId="274"/>
        </pc:sldMkLst>
      </pc:sldChg>
      <pc:sldChg chg="modSp">
        <pc:chgData name="gui.ifsp11@gmail.com" userId="S::urn:spo:guest#gui.ifsp11@gmail.com::" providerId="AD" clId="Web-{FCD01219-688B-AFD1-70F8-B45B0DB62BEC}" dt="2023-07-19T04:53:59.011" v="63" actId="20577"/>
        <pc:sldMkLst>
          <pc:docMk/>
          <pc:sldMk cId="2315204132" sldId="277"/>
        </pc:sldMkLst>
        <pc:spChg chg="mod">
          <ac:chgData name="gui.ifsp11@gmail.com" userId="S::urn:spo:guest#gui.ifsp11@gmail.com::" providerId="AD" clId="Web-{FCD01219-688B-AFD1-70F8-B45B0DB62BEC}" dt="2023-07-19T04:53:59.011" v="63" actId="20577"/>
          <ac:spMkLst>
            <pc:docMk/>
            <pc:sldMk cId="2315204132" sldId="277"/>
            <ac:spMk id="168" creationId="{00000000-0000-0000-0000-000000000000}"/>
          </ac:spMkLst>
        </pc:spChg>
      </pc:sldChg>
      <pc:sldChg chg="del">
        <pc:chgData name="gui.ifsp11@gmail.com" userId="S::urn:spo:guest#gui.ifsp11@gmail.com::" providerId="AD" clId="Web-{FCD01219-688B-AFD1-70F8-B45B0DB62BEC}" dt="2023-07-19T04:59:04.373" v="211"/>
        <pc:sldMkLst>
          <pc:docMk/>
          <pc:sldMk cId="3927404471" sldId="282"/>
        </pc:sldMkLst>
      </pc:sldChg>
      <pc:sldChg chg="del">
        <pc:chgData name="gui.ifsp11@gmail.com" userId="S::urn:spo:guest#gui.ifsp11@gmail.com::" providerId="AD" clId="Web-{FCD01219-688B-AFD1-70F8-B45B0DB62BEC}" dt="2023-07-19T05:00:20.297" v="212"/>
        <pc:sldMkLst>
          <pc:docMk/>
          <pc:sldMk cId="3346671071" sldId="283"/>
        </pc:sldMkLst>
      </pc:sldChg>
      <pc:sldChg chg="del">
        <pc:chgData name="gui.ifsp11@gmail.com" userId="S::urn:spo:guest#gui.ifsp11@gmail.com::" providerId="AD" clId="Web-{FCD01219-688B-AFD1-70F8-B45B0DB62BEC}" dt="2023-07-19T05:00:22.250" v="213"/>
        <pc:sldMkLst>
          <pc:docMk/>
          <pc:sldMk cId="779981983" sldId="284"/>
        </pc:sldMkLst>
      </pc:sldChg>
      <pc:sldChg chg="addSp delSp modSp">
        <pc:chgData name="gui.ifsp11@gmail.com" userId="S::urn:spo:guest#gui.ifsp11@gmail.com::" providerId="AD" clId="Web-{FCD01219-688B-AFD1-70F8-B45B0DB62BEC}" dt="2023-07-19T05:23:39.798" v="605"/>
        <pc:sldMkLst>
          <pc:docMk/>
          <pc:sldMk cId="1541066508" sldId="285"/>
        </pc:sldMkLst>
        <pc:spChg chg="del">
          <ac:chgData name="gui.ifsp11@gmail.com" userId="S::urn:spo:guest#gui.ifsp11@gmail.com::" providerId="AD" clId="Web-{FCD01219-688B-AFD1-70F8-B45B0DB62BEC}" dt="2023-07-19T05:17:02.815" v="600"/>
          <ac:spMkLst>
            <pc:docMk/>
            <pc:sldMk cId="1541066508" sldId="285"/>
            <ac:spMk id="2" creationId="{63A84542-D761-51B2-FFDB-AEB02D45A80A}"/>
          </ac:spMkLst>
        </pc:spChg>
        <pc:spChg chg="add del mod">
          <ac:chgData name="gui.ifsp11@gmail.com" userId="S::urn:spo:guest#gui.ifsp11@gmail.com::" providerId="AD" clId="Web-{FCD01219-688B-AFD1-70F8-B45B0DB62BEC}" dt="2023-07-19T05:23:39.798" v="605"/>
          <ac:spMkLst>
            <pc:docMk/>
            <pc:sldMk cId="1541066508" sldId="285"/>
            <ac:spMk id="5" creationId="{089027DC-2C17-5AF5-FCA5-4FEC7DA0CBF9}"/>
          </ac:spMkLst>
        </pc:spChg>
        <pc:spChg chg="mod">
          <ac:chgData name="gui.ifsp11@gmail.com" userId="S::urn:spo:guest#gui.ifsp11@gmail.com::" providerId="AD" clId="Web-{FCD01219-688B-AFD1-70F8-B45B0DB62BEC}" dt="2023-07-19T05:11:43.867" v="593" actId="20577"/>
          <ac:spMkLst>
            <pc:docMk/>
            <pc:sldMk cId="1541066508" sldId="285"/>
            <ac:spMk id="204" creationId="{00000000-0000-0000-0000-000000000000}"/>
          </ac:spMkLst>
        </pc:spChg>
        <pc:picChg chg="add mod">
          <ac:chgData name="gui.ifsp11@gmail.com" userId="S::urn:spo:guest#gui.ifsp11@gmail.com::" providerId="AD" clId="Web-{FCD01219-688B-AFD1-70F8-B45B0DB62BEC}" dt="2023-07-19T05:16:41.471" v="597" actId="1076"/>
          <ac:picMkLst>
            <pc:docMk/>
            <pc:sldMk cId="1541066508" sldId="285"/>
            <ac:picMk id="4" creationId="{FA29D308-D44E-E1FB-C5CA-9C1FD2699B3D}"/>
          </ac:picMkLst>
        </pc:picChg>
      </pc:sldChg>
      <pc:sldChg chg="modSp add replId">
        <pc:chgData name="gui.ifsp11@gmail.com" userId="S::urn:spo:guest#gui.ifsp11@gmail.com::" providerId="AD" clId="Web-{FCD01219-688B-AFD1-70F8-B45B0DB62BEC}" dt="2023-07-19T05:06:33.810" v="391" actId="20577"/>
        <pc:sldMkLst>
          <pc:docMk/>
          <pc:sldMk cId="3035913142" sldId="286"/>
        </pc:sldMkLst>
        <pc:spChg chg="mod">
          <ac:chgData name="gui.ifsp11@gmail.com" userId="S::urn:spo:guest#gui.ifsp11@gmail.com::" providerId="AD" clId="Web-{FCD01219-688B-AFD1-70F8-B45B0DB62BEC}" dt="2023-07-19T05:06:33.810" v="391" actId="20577"/>
          <ac:spMkLst>
            <pc:docMk/>
            <pc:sldMk cId="3035913142" sldId="286"/>
            <ac:spMk id="184" creationId="{00000000-0000-0000-0000-000000000000}"/>
          </ac:spMkLst>
        </pc:spChg>
      </pc:sldChg>
      <pc:sldChg chg="modSp add replId">
        <pc:chgData name="gui.ifsp11@gmail.com" userId="S::urn:spo:guest#gui.ifsp11@gmail.com::" providerId="AD" clId="Web-{FCD01219-688B-AFD1-70F8-B45B0DB62BEC}" dt="2023-07-19T05:23:53.721" v="609" actId="20577"/>
        <pc:sldMkLst>
          <pc:docMk/>
          <pc:sldMk cId="2436521811" sldId="287"/>
        </pc:sldMkLst>
        <pc:spChg chg="mod">
          <ac:chgData name="gui.ifsp11@gmail.com" userId="S::urn:spo:guest#gui.ifsp11@gmail.com::" providerId="AD" clId="Web-{FCD01219-688B-AFD1-70F8-B45B0DB62BEC}" dt="2023-07-19T05:09:21.878" v="517" actId="20577"/>
          <ac:spMkLst>
            <pc:docMk/>
            <pc:sldMk cId="2436521811" sldId="287"/>
            <ac:spMk id="203" creationId="{00000000-0000-0000-0000-000000000000}"/>
          </ac:spMkLst>
        </pc:spChg>
        <pc:spChg chg="mod">
          <ac:chgData name="gui.ifsp11@gmail.com" userId="S::urn:spo:guest#gui.ifsp11@gmail.com::" providerId="AD" clId="Web-{FCD01219-688B-AFD1-70F8-B45B0DB62BEC}" dt="2023-07-19T05:23:53.721" v="609" actId="20577"/>
          <ac:spMkLst>
            <pc:docMk/>
            <pc:sldMk cId="2436521811" sldId="287"/>
            <ac:spMk id="204" creationId="{00000000-0000-0000-0000-000000000000}"/>
          </ac:spMkLst>
        </pc:spChg>
      </pc:sldChg>
      <pc:sldChg chg="modSp add ord replId">
        <pc:chgData name="gui.ifsp11@gmail.com" userId="S::urn:spo:guest#gui.ifsp11@gmail.com::" providerId="AD" clId="Web-{FCD01219-688B-AFD1-70F8-B45B0DB62BEC}" dt="2023-07-19T05:31:21.798" v="769" actId="20577"/>
        <pc:sldMkLst>
          <pc:docMk/>
          <pc:sldMk cId="3813909641" sldId="288"/>
        </pc:sldMkLst>
        <pc:spChg chg="mod">
          <ac:chgData name="gui.ifsp11@gmail.com" userId="S::urn:spo:guest#gui.ifsp11@gmail.com::" providerId="AD" clId="Web-{FCD01219-688B-AFD1-70F8-B45B0DB62BEC}" dt="2023-07-19T05:31:21.798" v="769" actId="20577"/>
          <ac:spMkLst>
            <pc:docMk/>
            <pc:sldMk cId="3813909641" sldId="288"/>
            <ac:spMk id="196" creationId="{00000000-0000-0000-0000-000000000000}"/>
          </ac:spMkLst>
        </pc:spChg>
      </pc:sldChg>
      <pc:sldChg chg="modSp add ord replId">
        <pc:chgData name="gui.ifsp11@gmail.com" userId="S::urn:spo:guest#gui.ifsp11@gmail.com::" providerId="AD" clId="Web-{FCD01219-688B-AFD1-70F8-B45B0DB62BEC}" dt="2023-07-19T05:11:21.351" v="588" actId="20577"/>
        <pc:sldMkLst>
          <pc:docMk/>
          <pc:sldMk cId="3380244535" sldId="289"/>
        </pc:sldMkLst>
        <pc:spChg chg="mod">
          <ac:chgData name="gui.ifsp11@gmail.com" userId="S::urn:spo:guest#gui.ifsp11@gmail.com::" providerId="AD" clId="Web-{FCD01219-688B-AFD1-70F8-B45B0DB62BEC}" dt="2023-07-19T05:11:21.351" v="588" actId="20577"/>
          <ac:spMkLst>
            <pc:docMk/>
            <pc:sldMk cId="3380244535" sldId="289"/>
            <ac:spMk id="203" creationId="{00000000-0000-0000-0000-000000000000}"/>
          </ac:spMkLst>
        </pc:spChg>
      </pc:sldChg>
      <pc:sldChg chg="addSp delSp modSp add ord replId">
        <pc:chgData name="gui.ifsp11@gmail.com" userId="S::urn:spo:guest#gui.ifsp11@gmail.com::" providerId="AD" clId="Web-{FCD01219-688B-AFD1-70F8-B45B0DB62BEC}" dt="2023-07-19T05:38:33.891" v="946"/>
        <pc:sldMkLst>
          <pc:docMk/>
          <pc:sldMk cId="210226847" sldId="290"/>
        </pc:sldMkLst>
        <pc:spChg chg="mod">
          <ac:chgData name="gui.ifsp11@gmail.com" userId="S::urn:spo:guest#gui.ifsp11@gmail.com::" providerId="AD" clId="Web-{FCD01219-688B-AFD1-70F8-B45B0DB62BEC}" dt="2023-07-19T05:37:17.982" v="920" actId="20577"/>
          <ac:spMkLst>
            <pc:docMk/>
            <pc:sldMk cId="210226847" sldId="290"/>
            <ac:spMk id="204" creationId="{00000000-0000-0000-0000-000000000000}"/>
          </ac:spMkLst>
        </pc:spChg>
        <pc:picChg chg="del">
          <ac:chgData name="gui.ifsp11@gmail.com" userId="S::urn:spo:guest#gui.ifsp11@gmail.com::" providerId="AD" clId="Web-{FCD01219-688B-AFD1-70F8-B45B0DB62BEC}" dt="2023-07-19T05:16:57.549" v="599"/>
          <ac:picMkLst>
            <pc:docMk/>
            <pc:sldMk cId="210226847" sldId="290"/>
            <ac:picMk id="4" creationId="{FA29D308-D44E-E1FB-C5CA-9C1FD2699B3D}"/>
          </ac:picMkLst>
        </pc:picChg>
        <pc:picChg chg="add del">
          <ac:chgData name="gui.ifsp11@gmail.com" userId="S::urn:spo:guest#gui.ifsp11@gmail.com::" providerId="AD" clId="Web-{FCD01219-688B-AFD1-70F8-B45B0DB62BEC}" dt="2023-07-19T05:36:28.121" v="902"/>
          <ac:picMkLst>
            <pc:docMk/>
            <pc:sldMk cId="210226847" sldId="290"/>
            <ac:picMk id="8" creationId="{24267F58-CED1-72F2-68BD-848EA6FAE01B}"/>
          </ac:picMkLst>
        </pc:picChg>
      </pc:sldChg>
      <pc:sldChg chg="modSp add ord replId">
        <pc:chgData name="gui.ifsp11@gmail.com" userId="S::urn:spo:guest#gui.ifsp11@gmail.com::" providerId="AD" clId="Web-{FCD01219-688B-AFD1-70F8-B45B0DB62BEC}" dt="2023-07-19T05:28:27.261" v="746"/>
        <pc:sldMkLst>
          <pc:docMk/>
          <pc:sldMk cId="350892751" sldId="291"/>
        </pc:sldMkLst>
        <pc:spChg chg="mod">
          <ac:chgData name="gui.ifsp11@gmail.com" userId="S::urn:spo:guest#gui.ifsp11@gmail.com::" providerId="AD" clId="Web-{FCD01219-688B-AFD1-70F8-B45B0DB62BEC}" dt="2023-07-19T05:28:20.683" v="745" actId="20577"/>
          <ac:spMkLst>
            <pc:docMk/>
            <pc:sldMk cId="350892751" sldId="291"/>
            <ac:spMk id="203" creationId="{00000000-0000-0000-0000-000000000000}"/>
          </ac:spMkLst>
        </pc:spChg>
        <pc:spChg chg="mod">
          <ac:chgData name="gui.ifsp11@gmail.com" userId="S::urn:spo:guest#gui.ifsp11@gmail.com::" providerId="AD" clId="Web-{FCD01219-688B-AFD1-70F8-B45B0DB62BEC}" dt="2023-07-19T05:26:17.491" v="622" actId="20577"/>
          <ac:spMkLst>
            <pc:docMk/>
            <pc:sldMk cId="350892751" sldId="291"/>
            <ac:spMk id="204" creationId="{00000000-0000-0000-0000-000000000000}"/>
          </ac:spMkLst>
        </pc:spChg>
      </pc:sldChg>
      <pc:sldChg chg="addSp delSp modSp add del ord replId">
        <pc:chgData name="gui.ifsp11@gmail.com" userId="S::urn:spo:guest#gui.ifsp11@gmail.com::" providerId="AD" clId="Web-{FCD01219-688B-AFD1-70F8-B45B0DB62BEC}" dt="2023-07-19T05:37:38.514" v="939" actId="20577"/>
        <pc:sldMkLst>
          <pc:docMk/>
          <pc:sldMk cId="1214662181" sldId="292"/>
        </pc:sldMkLst>
        <pc:spChg chg="mod">
          <ac:chgData name="gui.ifsp11@gmail.com" userId="S::urn:spo:guest#gui.ifsp11@gmail.com::" providerId="AD" clId="Web-{FCD01219-688B-AFD1-70F8-B45B0DB62BEC}" dt="2023-07-19T05:37:38.514" v="939" actId="20577"/>
          <ac:spMkLst>
            <pc:docMk/>
            <pc:sldMk cId="1214662181" sldId="292"/>
            <ac:spMk id="204" creationId="{00000000-0000-0000-0000-000000000000}"/>
          </ac:spMkLst>
        </pc:spChg>
        <pc:picChg chg="add del mod">
          <ac:chgData name="gui.ifsp11@gmail.com" userId="S::urn:spo:guest#gui.ifsp11@gmail.com::" providerId="AD" clId="Web-{FCD01219-688B-AFD1-70F8-B45B0DB62BEC}" dt="2023-07-19T05:29:33.138" v="752"/>
          <ac:picMkLst>
            <pc:docMk/>
            <pc:sldMk cId="1214662181" sldId="292"/>
            <ac:picMk id="2" creationId="{3B2DE3F9-6DF4-1405-A1CC-4159BF845299}"/>
          </ac:picMkLst>
        </pc:picChg>
        <pc:picChg chg="del">
          <ac:chgData name="gui.ifsp11@gmail.com" userId="S::urn:spo:guest#gui.ifsp11@gmail.com::" providerId="AD" clId="Web-{FCD01219-688B-AFD1-70F8-B45B0DB62BEC}" dt="2023-07-19T05:30:10.499" v="756"/>
          <ac:picMkLst>
            <pc:docMk/>
            <pc:sldMk cId="1214662181" sldId="292"/>
            <ac:picMk id="4" creationId="{FA29D308-D44E-E1FB-C5CA-9C1FD2699B3D}"/>
          </ac:picMkLst>
        </pc:picChg>
        <pc:picChg chg="add mod">
          <ac:chgData name="gui.ifsp11@gmail.com" userId="S::urn:spo:guest#gui.ifsp11@gmail.com::" providerId="AD" clId="Web-{FCD01219-688B-AFD1-70F8-B45B0DB62BEC}" dt="2023-07-19T05:30:08.108" v="755" actId="14100"/>
          <ac:picMkLst>
            <pc:docMk/>
            <pc:sldMk cId="1214662181" sldId="292"/>
            <ac:picMk id="5" creationId="{96F0FC74-13E4-6748-E6F5-5CE919D46274}"/>
          </ac:picMkLst>
        </pc:picChg>
        <pc:picChg chg="add del mod">
          <ac:chgData name="gui.ifsp11@gmail.com" userId="S::urn:spo:guest#gui.ifsp11@gmail.com::" providerId="AD" clId="Web-{FCD01219-688B-AFD1-70F8-B45B0DB62BEC}" dt="2023-07-19T05:37:30.670" v="924"/>
          <ac:picMkLst>
            <pc:docMk/>
            <pc:sldMk cId="1214662181" sldId="292"/>
            <ac:picMk id="7" creationId="{F000F42D-C750-5517-0C50-C7300192F0DC}"/>
          </ac:picMkLst>
        </pc:picChg>
      </pc:sldChg>
      <pc:sldChg chg="modSp add replId">
        <pc:chgData name="gui.ifsp11@gmail.com" userId="S::urn:spo:guest#gui.ifsp11@gmail.com::" providerId="AD" clId="Web-{FCD01219-688B-AFD1-70F8-B45B0DB62BEC}" dt="2023-07-19T05:33:31.396" v="863" actId="20577"/>
        <pc:sldMkLst>
          <pc:docMk/>
          <pc:sldMk cId="3232525608" sldId="293"/>
        </pc:sldMkLst>
        <pc:spChg chg="mod">
          <ac:chgData name="gui.ifsp11@gmail.com" userId="S::urn:spo:guest#gui.ifsp11@gmail.com::" providerId="AD" clId="Web-{FCD01219-688B-AFD1-70F8-B45B0DB62BEC}" dt="2023-07-19T05:33:31.396" v="863" actId="20577"/>
          <ac:spMkLst>
            <pc:docMk/>
            <pc:sldMk cId="3232525608" sldId="293"/>
            <ac:spMk id="203" creationId="{00000000-0000-0000-0000-000000000000}"/>
          </ac:spMkLst>
        </pc:spChg>
        <pc:spChg chg="mod">
          <ac:chgData name="gui.ifsp11@gmail.com" userId="S::urn:spo:guest#gui.ifsp11@gmail.com::" providerId="AD" clId="Web-{FCD01219-688B-AFD1-70F8-B45B0DB62BEC}" dt="2023-07-19T05:32:32.129" v="790" actId="20577"/>
          <ac:spMkLst>
            <pc:docMk/>
            <pc:sldMk cId="3232525608" sldId="293"/>
            <ac:spMk id="204" creationId="{00000000-0000-0000-0000-000000000000}"/>
          </ac:spMkLst>
        </pc:spChg>
      </pc:sldChg>
      <pc:sldChg chg="modSp add replId">
        <pc:chgData name="gui.ifsp11@gmail.com" userId="S::urn:spo:guest#gui.ifsp11@gmail.com::" providerId="AD" clId="Web-{FCD01219-688B-AFD1-70F8-B45B0DB62BEC}" dt="2023-07-19T05:31:18.548" v="768" actId="20577"/>
        <pc:sldMkLst>
          <pc:docMk/>
          <pc:sldMk cId="1292702605" sldId="294"/>
        </pc:sldMkLst>
        <pc:spChg chg="mod">
          <ac:chgData name="gui.ifsp11@gmail.com" userId="S::urn:spo:guest#gui.ifsp11@gmail.com::" providerId="AD" clId="Web-{FCD01219-688B-AFD1-70F8-B45B0DB62BEC}" dt="2023-07-19T05:31:18.548" v="768" actId="20577"/>
          <ac:spMkLst>
            <pc:docMk/>
            <pc:sldMk cId="1292702605" sldId="294"/>
            <ac:spMk id="196" creationId="{00000000-0000-0000-0000-000000000000}"/>
          </ac:spMkLst>
        </pc:spChg>
      </pc:sldChg>
      <pc:sldChg chg="addSp delSp modSp add replId">
        <pc:chgData name="gui.ifsp11@gmail.com" userId="S::urn:spo:guest#gui.ifsp11@gmail.com::" providerId="AD" clId="Web-{FCD01219-688B-AFD1-70F8-B45B0DB62BEC}" dt="2023-07-19T05:39:32.565" v="975" actId="20577"/>
        <pc:sldMkLst>
          <pc:docMk/>
          <pc:sldMk cId="2759990096" sldId="295"/>
        </pc:sldMkLst>
        <pc:spChg chg="mod">
          <ac:chgData name="gui.ifsp11@gmail.com" userId="S::urn:spo:guest#gui.ifsp11@gmail.com::" providerId="AD" clId="Web-{FCD01219-688B-AFD1-70F8-B45B0DB62BEC}" dt="2023-07-19T05:39:32.565" v="975" actId="20577"/>
          <ac:spMkLst>
            <pc:docMk/>
            <pc:sldMk cId="2759990096" sldId="295"/>
            <ac:spMk id="204" creationId="{00000000-0000-0000-0000-000000000000}"/>
          </ac:spMkLst>
        </pc:spChg>
        <pc:picChg chg="add mod ord">
          <ac:chgData name="gui.ifsp11@gmail.com" userId="S::urn:spo:guest#gui.ifsp11@gmail.com::" providerId="AD" clId="Web-{FCD01219-688B-AFD1-70F8-B45B0DB62BEC}" dt="2023-07-19T05:38:19.828" v="944"/>
          <ac:picMkLst>
            <pc:docMk/>
            <pc:sldMk cId="2759990096" sldId="295"/>
            <ac:picMk id="2" creationId="{2BF24544-2388-AC62-12DD-A61D79E8A204}"/>
          </ac:picMkLst>
        </pc:picChg>
        <pc:picChg chg="del">
          <ac:chgData name="gui.ifsp11@gmail.com" userId="S::urn:spo:guest#gui.ifsp11@gmail.com::" providerId="AD" clId="Web-{FCD01219-688B-AFD1-70F8-B45B0DB62BEC}" dt="2023-07-19T05:38:22" v="945"/>
          <ac:picMkLst>
            <pc:docMk/>
            <pc:sldMk cId="2759990096" sldId="295"/>
            <ac:picMk id="5" creationId="{96F0FC74-13E4-6748-E6F5-5CE919D46274}"/>
          </ac:picMkLst>
        </pc:picChg>
      </pc:sldChg>
      <pc:sldChg chg="add replId">
        <pc:chgData name="gui.ifsp11@gmail.com" userId="S::urn:spo:guest#gui.ifsp11@gmail.com::" providerId="AD" clId="Web-{FCD01219-688B-AFD1-70F8-B45B0DB62BEC}" dt="2023-07-19T05:38:42.094" v="947"/>
        <pc:sldMkLst>
          <pc:docMk/>
          <pc:sldMk cId="1170869944" sldId="296"/>
        </pc:sldMkLst>
      </pc:sldChg>
      <pc:sldChg chg="modSp add replId">
        <pc:chgData name="gui.ifsp11@gmail.com" userId="S::urn:spo:guest#gui.ifsp11@gmail.com::" providerId="AD" clId="Web-{FCD01219-688B-AFD1-70F8-B45B0DB62BEC}" dt="2023-07-19T05:40:46.349" v="1041" actId="20577"/>
        <pc:sldMkLst>
          <pc:docMk/>
          <pc:sldMk cId="1632331382" sldId="297"/>
        </pc:sldMkLst>
        <pc:spChg chg="mod">
          <ac:chgData name="gui.ifsp11@gmail.com" userId="S::urn:spo:guest#gui.ifsp11@gmail.com::" providerId="AD" clId="Web-{FCD01219-688B-AFD1-70F8-B45B0DB62BEC}" dt="2023-07-19T05:40:46.349" v="1041" actId="20577"/>
          <ac:spMkLst>
            <pc:docMk/>
            <pc:sldMk cId="1632331382" sldId="297"/>
            <ac:spMk id="203" creationId="{00000000-0000-0000-0000-000000000000}"/>
          </ac:spMkLst>
        </pc:spChg>
        <pc:spChg chg="mod">
          <ac:chgData name="gui.ifsp11@gmail.com" userId="S::urn:spo:guest#gui.ifsp11@gmail.com::" providerId="AD" clId="Web-{FCD01219-688B-AFD1-70F8-B45B0DB62BEC}" dt="2023-07-19T05:39:30.190" v="974" actId="20577"/>
          <ac:spMkLst>
            <pc:docMk/>
            <pc:sldMk cId="1632331382" sldId="297"/>
            <ac:spMk id="204" creationId="{00000000-0000-0000-0000-000000000000}"/>
          </ac:spMkLst>
        </pc:spChg>
      </pc:sldChg>
      <pc:sldChg chg="modSp add ord replId">
        <pc:chgData name="gui.ifsp11@gmail.com" userId="S::urn:spo:guest#gui.ifsp11@gmail.com::" providerId="AD" clId="Web-{FCD01219-688B-AFD1-70F8-B45B0DB62BEC}" dt="2023-07-19T05:41:24.694" v="1055" actId="20577"/>
        <pc:sldMkLst>
          <pc:docMk/>
          <pc:sldMk cId="703278229" sldId="298"/>
        </pc:sldMkLst>
        <pc:spChg chg="mod">
          <ac:chgData name="gui.ifsp11@gmail.com" userId="S::urn:spo:guest#gui.ifsp11@gmail.com::" providerId="AD" clId="Web-{FCD01219-688B-AFD1-70F8-B45B0DB62BEC}" dt="2023-07-19T05:41:24.694" v="1055" actId="20577"/>
          <ac:spMkLst>
            <pc:docMk/>
            <pc:sldMk cId="703278229" sldId="298"/>
            <ac:spMk id="196" creationId="{00000000-0000-0000-0000-000000000000}"/>
          </ac:spMkLst>
        </pc:spChg>
      </pc:sldChg>
      <pc:sldChg chg="modSp add replId">
        <pc:chgData name="gui.ifsp11@gmail.com" userId="S::urn:spo:guest#gui.ifsp11@gmail.com::" providerId="AD" clId="Web-{FCD01219-688B-AFD1-70F8-B45B0DB62BEC}" dt="2023-07-19T05:43:46.901" v="1191" actId="20577"/>
        <pc:sldMkLst>
          <pc:docMk/>
          <pc:sldMk cId="3331914111" sldId="299"/>
        </pc:sldMkLst>
        <pc:spChg chg="mod">
          <ac:chgData name="gui.ifsp11@gmail.com" userId="S::urn:spo:guest#gui.ifsp11@gmail.com::" providerId="AD" clId="Web-{FCD01219-688B-AFD1-70F8-B45B0DB62BEC}" dt="2023-07-19T05:43:46.901" v="1191" actId="20577"/>
          <ac:spMkLst>
            <pc:docMk/>
            <pc:sldMk cId="3331914111" sldId="299"/>
            <ac:spMk id="203" creationId="{00000000-0000-0000-0000-000000000000}"/>
          </ac:spMkLst>
        </pc:spChg>
      </pc:sldChg>
      <pc:sldChg chg="addSp delSp modSp add ord replId">
        <pc:chgData name="gui.ifsp11@gmail.com" userId="S::urn:spo:guest#gui.ifsp11@gmail.com::" providerId="AD" clId="Web-{FCD01219-688B-AFD1-70F8-B45B0DB62BEC}" dt="2023-07-19T05:46:32.987" v="1201"/>
        <pc:sldMkLst>
          <pc:docMk/>
          <pc:sldMk cId="1995888206" sldId="300"/>
        </pc:sldMkLst>
        <pc:spChg chg="add del mod">
          <ac:chgData name="gui.ifsp11@gmail.com" userId="S::urn:spo:guest#gui.ifsp11@gmail.com::" providerId="AD" clId="Web-{FCD01219-688B-AFD1-70F8-B45B0DB62BEC}" dt="2023-07-19T05:46:05.299" v="1197"/>
          <ac:spMkLst>
            <pc:docMk/>
            <pc:sldMk cId="1995888206" sldId="300"/>
            <ac:spMk id="4" creationId="{5B25B3EC-2686-5908-23BC-C03C702D2A03}"/>
          </ac:spMkLst>
        </pc:spChg>
        <pc:picChg chg="del">
          <ac:chgData name="gui.ifsp11@gmail.com" userId="S::urn:spo:guest#gui.ifsp11@gmail.com::" providerId="AD" clId="Web-{FCD01219-688B-AFD1-70F8-B45B0DB62BEC}" dt="2023-07-19T05:46:32.987" v="1201"/>
          <ac:picMkLst>
            <pc:docMk/>
            <pc:sldMk cId="1995888206" sldId="300"/>
            <ac:picMk id="2" creationId="{2BF24544-2388-AC62-12DD-A61D79E8A204}"/>
          </ac:picMkLst>
        </pc:picChg>
        <pc:picChg chg="add mod">
          <ac:chgData name="gui.ifsp11@gmail.com" userId="S::urn:spo:guest#gui.ifsp11@gmail.com::" providerId="AD" clId="Web-{FCD01219-688B-AFD1-70F8-B45B0DB62BEC}" dt="2023-07-19T05:46:31.190" v="1200" actId="14100"/>
          <ac:picMkLst>
            <pc:docMk/>
            <pc:sldMk cId="1995888206" sldId="300"/>
            <ac:picMk id="5" creationId="{A00652E6-B5F5-BD5A-5D3E-2F9DCA47402E}"/>
          </ac:picMkLst>
        </pc:picChg>
      </pc:sldChg>
      <pc:sldChg chg="addSp delSp modSp add replId">
        <pc:chgData name="gui.ifsp11@gmail.com" userId="S::urn:spo:guest#gui.ifsp11@gmail.com::" providerId="AD" clId="Web-{FCD01219-688B-AFD1-70F8-B45B0DB62BEC}" dt="2023-07-19T05:49:22.309" v="1313"/>
        <pc:sldMkLst>
          <pc:docMk/>
          <pc:sldMk cId="1132208312" sldId="301"/>
        </pc:sldMkLst>
        <pc:picChg chg="add mod">
          <ac:chgData name="gui.ifsp11@gmail.com" userId="S::urn:spo:guest#gui.ifsp11@gmail.com::" providerId="AD" clId="Web-{FCD01219-688B-AFD1-70F8-B45B0DB62BEC}" dt="2023-07-19T05:49:20.668" v="1312" actId="14100"/>
          <ac:picMkLst>
            <pc:docMk/>
            <pc:sldMk cId="1132208312" sldId="301"/>
            <ac:picMk id="2" creationId="{71769CCD-45DD-3966-AAC3-4B7CE26265B6}"/>
          </ac:picMkLst>
        </pc:picChg>
        <pc:picChg chg="del">
          <ac:chgData name="gui.ifsp11@gmail.com" userId="S::urn:spo:guest#gui.ifsp11@gmail.com::" providerId="AD" clId="Web-{FCD01219-688B-AFD1-70F8-B45B0DB62BEC}" dt="2023-07-19T05:49:22.309" v="1313"/>
          <ac:picMkLst>
            <pc:docMk/>
            <pc:sldMk cId="1132208312" sldId="301"/>
            <ac:picMk id="5" creationId="{A00652E6-B5F5-BD5A-5D3E-2F9DCA47402E}"/>
          </ac:picMkLst>
        </pc:picChg>
      </pc:sldChg>
      <pc:sldChg chg="modSp add replId">
        <pc:chgData name="gui.ifsp11@gmail.com" userId="S::urn:spo:guest#gui.ifsp11@gmail.com::" providerId="AD" clId="Web-{FCD01219-688B-AFD1-70F8-B45B0DB62BEC}" dt="2023-07-19T05:48:18.213" v="1307" actId="20577"/>
        <pc:sldMkLst>
          <pc:docMk/>
          <pc:sldMk cId="2061612397" sldId="302"/>
        </pc:sldMkLst>
        <pc:spChg chg="mod">
          <ac:chgData name="gui.ifsp11@gmail.com" userId="S::urn:spo:guest#gui.ifsp11@gmail.com::" providerId="AD" clId="Web-{FCD01219-688B-AFD1-70F8-B45B0DB62BEC}" dt="2023-07-19T05:48:18.213" v="1307" actId="20577"/>
          <ac:spMkLst>
            <pc:docMk/>
            <pc:sldMk cId="2061612397" sldId="302"/>
            <ac:spMk id="203" creationId="{00000000-0000-0000-0000-000000000000}"/>
          </ac:spMkLst>
        </pc:spChg>
      </pc:sldChg>
      <pc:sldChg chg="modSp add replId">
        <pc:chgData name="gui.ifsp11@gmail.com" userId="S::urn:spo:guest#gui.ifsp11@gmail.com::" providerId="AD" clId="Web-{FCD01219-688B-AFD1-70F8-B45B0DB62BEC}" dt="2023-07-19T05:47:10.020" v="1223" actId="20577"/>
        <pc:sldMkLst>
          <pc:docMk/>
          <pc:sldMk cId="3306360464" sldId="303"/>
        </pc:sldMkLst>
        <pc:spChg chg="mod">
          <ac:chgData name="gui.ifsp11@gmail.com" userId="S::urn:spo:guest#gui.ifsp11@gmail.com::" providerId="AD" clId="Web-{FCD01219-688B-AFD1-70F8-B45B0DB62BEC}" dt="2023-07-19T05:47:10.020" v="1223" actId="20577"/>
          <ac:spMkLst>
            <pc:docMk/>
            <pc:sldMk cId="3306360464" sldId="303"/>
            <ac:spMk id="196" creationId="{00000000-0000-0000-0000-000000000000}"/>
          </ac:spMkLst>
        </pc:spChg>
      </pc:sldChg>
      <pc:sldChg chg="addSp delSp modSp add replId">
        <pc:chgData name="gui.ifsp11@gmail.com" userId="S::urn:spo:guest#gui.ifsp11@gmail.com::" providerId="AD" clId="Web-{FCD01219-688B-AFD1-70F8-B45B0DB62BEC}" dt="2023-07-19T06:06:21.397" v="1925"/>
        <pc:sldMkLst>
          <pc:docMk/>
          <pc:sldMk cId="1786416513" sldId="304"/>
        </pc:sldMkLst>
        <pc:spChg chg="add del">
          <ac:chgData name="gui.ifsp11@gmail.com" userId="S::urn:spo:guest#gui.ifsp11@gmail.com::" providerId="AD" clId="Web-{FCD01219-688B-AFD1-70F8-B45B0DB62BEC}" dt="2023-07-19T06:05:39.020" v="1918"/>
          <ac:spMkLst>
            <pc:docMk/>
            <pc:sldMk cId="1786416513" sldId="304"/>
            <ac:spMk id="7" creationId="{D999FFD7-8F3F-9564-7EAF-893C0DADF6FB}"/>
          </ac:spMkLst>
        </pc:spChg>
        <pc:spChg chg="add del">
          <ac:chgData name="gui.ifsp11@gmail.com" userId="S::urn:spo:guest#gui.ifsp11@gmail.com::" providerId="AD" clId="Web-{FCD01219-688B-AFD1-70F8-B45B0DB62BEC}" dt="2023-07-19T06:06:21.397" v="1925"/>
          <ac:spMkLst>
            <pc:docMk/>
            <pc:sldMk cId="1786416513" sldId="304"/>
            <ac:spMk id="9" creationId="{E18A9DCE-5946-3C0F-B24B-F28BBA058FD2}"/>
          </ac:spMkLst>
        </pc:spChg>
        <pc:picChg chg="add del">
          <ac:chgData name="gui.ifsp11@gmail.com" userId="S::urn:spo:guest#gui.ifsp11@gmail.com::" providerId="AD" clId="Web-{FCD01219-688B-AFD1-70F8-B45B0DB62BEC}" dt="2023-07-19T06:06:12.943" v="1923"/>
          <ac:picMkLst>
            <pc:docMk/>
            <pc:sldMk cId="1786416513" sldId="304"/>
            <ac:picMk id="2" creationId="{71769CCD-45DD-3966-AAC3-4B7CE26265B6}"/>
          </ac:picMkLst>
        </pc:picChg>
        <pc:picChg chg="add mod ord">
          <ac:chgData name="gui.ifsp11@gmail.com" userId="S::urn:spo:guest#gui.ifsp11@gmail.com::" providerId="AD" clId="Web-{FCD01219-688B-AFD1-70F8-B45B0DB62BEC}" dt="2023-07-19T06:06:01.724" v="1922" actId="14100"/>
          <ac:picMkLst>
            <pc:docMk/>
            <pc:sldMk cId="1786416513" sldId="304"/>
            <ac:picMk id="4" creationId="{61CE3A96-5A4B-85AC-3F26-2346F1FA4283}"/>
          </ac:picMkLst>
        </pc:picChg>
      </pc:sldChg>
      <pc:sldChg chg="modSp add replId">
        <pc:chgData name="gui.ifsp11@gmail.com" userId="S::urn:spo:guest#gui.ifsp11@gmail.com::" providerId="AD" clId="Web-{FCD01219-688B-AFD1-70F8-B45B0DB62BEC}" dt="2023-07-19T05:53:42.302" v="1398" actId="20577"/>
        <pc:sldMkLst>
          <pc:docMk/>
          <pc:sldMk cId="2988452638" sldId="305"/>
        </pc:sldMkLst>
        <pc:spChg chg="mod">
          <ac:chgData name="gui.ifsp11@gmail.com" userId="S::urn:spo:guest#gui.ifsp11@gmail.com::" providerId="AD" clId="Web-{FCD01219-688B-AFD1-70F8-B45B0DB62BEC}" dt="2023-07-19T05:53:42.302" v="1398" actId="20577"/>
          <ac:spMkLst>
            <pc:docMk/>
            <pc:sldMk cId="2988452638" sldId="305"/>
            <ac:spMk id="203" creationId="{00000000-0000-0000-0000-000000000000}"/>
          </ac:spMkLst>
        </pc:spChg>
      </pc:sldChg>
      <pc:sldChg chg="modSp add replId">
        <pc:chgData name="gui.ifsp11@gmail.com" userId="S::urn:spo:guest#gui.ifsp11@gmail.com::" providerId="AD" clId="Web-{FCD01219-688B-AFD1-70F8-B45B0DB62BEC}" dt="2023-07-19T05:50:45.061" v="1337" actId="20577"/>
        <pc:sldMkLst>
          <pc:docMk/>
          <pc:sldMk cId="977383600" sldId="306"/>
        </pc:sldMkLst>
        <pc:spChg chg="mod">
          <ac:chgData name="gui.ifsp11@gmail.com" userId="S::urn:spo:guest#gui.ifsp11@gmail.com::" providerId="AD" clId="Web-{FCD01219-688B-AFD1-70F8-B45B0DB62BEC}" dt="2023-07-19T05:50:45.061" v="1337" actId="20577"/>
          <ac:spMkLst>
            <pc:docMk/>
            <pc:sldMk cId="977383600" sldId="306"/>
            <ac:spMk id="196" creationId="{00000000-0000-0000-0000-000000000000}"/>
          </ac:spMkLst>
        </pc:spChg>
      </pc:sldChg>
      <pc:sldChg chg="modSp add replId">
        <pc:chgData name="gui.ifsp11@gmail.com" userId="S::urn:spo:guest#gui.ifsp11@gmail.com::" providerId="AD" clId="Web-{FCD01219-688B-AFD1-70F8-B45B0DB62BEC}" dt="2023-07-19T05:58:47.365" v="1694" actId="20577"/>
        <pc:sldMkLst>
          <pc:docMk/>
          <pc:sldMk cId="2381509474" sldId="307"/>
        </pc:sldMkLst>
        <pc:spChg chg="mod">
          <ac:chgData name="gui.ifsp11@gmail.com" userId="S::urn:spo:guest#gui.ifsp11@gmail.com::" providerId="AD" clId="Web-{FCD01219-688B-AFD1-70F8-B45B0DB62BEC}" dt="2023-07-19T05:58:47.365" v="1694" actId="20577"/>
          <ac:spMkLst>
            <pc:docMk/>
            <pc:sldMk cId="2381509474" sldId="307"/>
            <ac:spMk id="203" creationId="{00000000-0000-0000-0000-000000000000}"/>
          </ac:spMkLst>
        </pc:spChg>
        <pc:spChg chg="mod">
          <ac:chgData name="gui.ifsp11@gmail.com" userId="S::urn:spo:guest#gui.ifsp11@gmail.com::" providerId="AD" clId="Web-{FCD01219-688B-AFD1-70F8-B45B0DB62BEC}" dt="2023-07-19T05:54:20.319" v="1419" actId="20577"/>
          <ac:spMkLst>
            <pc:docMk/>
            <pc:sldMk cId="2381509474" sldId="307"/>
            <ac:spMk id="204" creationId="{00000000-0000-0000-0000-000000000000}"/>
          </ac:spMkLst>
        </pc:spChg>
      </pc:sldChg>
      <pc:sldChg chg="modSp add replId">
        <pc:chgData name="gui.ifsp11@gmail.com" userId="S::urn:spo:guest#gui.ifsp11@gmail.com::" providerId="AD" clId="Web-{FCD01219-688B-AFD1-70F8-B45B0DB62BEC}" dt="2023-07-19T06:00:30.025" v="1795" actId="20577"/>
        <pc:sldMkLst>
          <pc:docMk/>
          <pc:sldMk cId="301691224" sldId="308"/>
        </pc:sldMkLst>
        <pc:spChg chg="mod">
          <ac:chgData name="gui.ifsp11@gmail.com" userId="S::urn:spo:guest#gui.ifsp11@gmail.com::" providerId="AD" clId="Web-{FCD01219-688B-AFD1-70F8-B45B0DB62BEC}" dt="2023-07-19T06:00:30.025" v="1795" actId="20577"/>
          <ac:spMkLst>
            <pc:docMk/>
            <pc:sldMk cId="301691224" sldId="308"/>
            <ac:spMk id="203" creationId="{00000000-0000-0000-0000-000000000000}"/>
          </ac:spMkLst>
        </pc:spChg>
      </pc:sldChg>
      <pc:sldChg chg="modSp add replId">
        <pc:chgData name="gui.ifsp11@gmail.com" userId="S::urn:spo:guest#gui.ifsp11@gmail.com::" providerId="AD" clId="Web-{FCD01219-688B-AFD1-70F8-B45B0DB62BEC}" dt="2023-07-19T06:02:45.467" v="1913" actId="20577"/>
        <pc:sldMkLst>
          <pc:docMk/>
          <pc:sldMk cId="99139235" sldId="309"/>
        </pc:sldMkLst>
        <pc:spChg chg="mod">
          <ac:chgData name="gui.ifsp11@gmail.com" userId="S::urn:spo:guest#gui.ifsp11@gmail.com::" providerId="AD" clId="Web-{FCD01219-688B-AFD1-70F8-B45B0DB62BEC}" dt="2023-07-19T06:02:45.467" v="1913" actId="20577"/>
          <ac:spMkLst>
            <pc:docMk/>
            <pc:sldMk cId="99139235" sldId="309"/>
            <ac:spMk id="203" creationId="{00000000-0000-0000-0000-000000000000}"/>
          </ac:spMkLst>
        </pc:spChg>
      </pc:sldChg>
      <pc:sldChg chg="modSp add replId">
        <pc:chgData name="gui.ifsp11@gmail.com" userId="S::urn:spo:guest#gui.ifsp11@gmail.com::" providerId="AD" clId="Web-{FCD01219-688B-AFD1-70F8-B45B0DB62BEC}" dt="2023-07-19T06:07:24.118" v="1957" actId="20577"/>
        <pc:sldMkLst>
          <pc:docMk/>
          <pc:sldMk cId="1607397973" sldId="310"/>
        </pc:sldMkLst>
        <pc:spChg chg="mod">
          <ac:chgData name="gui.ifsp11@gmail.com" userId="S::urn:spo:guest#gui.ifsp11@gmail.com::" providerId="AD" clId="Web-{FCD01219-688B-AFD1-70F8-B45B0DB62BEC}" dt="2023-07-19T06:07:24.118" v="1957" actId="20577"/>
          <ac:spMkLst>
            <pc:docMk/>
            <pc:sldMk cId="1607397973" sldId="310"/>
            <ac:spMk id="196" creationId="{00000000-0000-0000-0000-000000000000}"/>
          </ac:spMkLst>
        </pc:spChg>
      </pc:sldChg>
      <pc:sldChg chg="modSp add replId">
        <pc:chgData name="gui.ifsp11@gmail.com" userId="S::urn:spo:guest#gui.ifsp11@gmail.com::" providerId="AD" clId="Web-{FCD01219-688B-AFD1-70F8-B45B0DB62BEC}" dt="2023-07-19T06:29:43.773" v="2133" actId="20577"/>
        <pc:sldMkLst>
          <pc:docMk/>
          <pc:sldMk cId="2184875645" sldId="311"/>
        </pc:sldMkLst>
        <pc:spChg chg="mod">
          <ac:chgData name="gui.ifsp11@gmail.com" userId="S::urn:spo:guest#gui.ifsp11@gmail.com::" providerId="AD" clId="Web-{FCD01219-688B-AFD1-70F8-B45B0DB62BEC}" dt="2023-07-19T06:29:43.773" v="2133" actId="20577"/>
          <ac:spMkLst>
            <pc:docMk/>
            <pc:sldMk cId="2184875645" sldId="311"/>
            <ac:spMk id="203" creationId="{00000000-0000-0000-0000-000000000000}"/>
          </ac:spMkLst>
        </pc:spChg>
      </pc:sldChg>
      <pc:sldChg chg="modSp add replId">
        <pc:chgData name="gui.ifsp11@gmail.com" userId="S::urn:spo:guest#gui.ifsp11@gmail.com::" providerId="AD" clId="Web-{FCD01219-688B-AFD1-70F8-B45B0DB62BEC}" dt="2023-07-19T06:31:39.291" v="2236" actId="20577"/>
        <pc:sldMkLst>
          <pc:docMk/>
          <pc:sldMk cId="1212098172" sldId="312"/>
        </pc:sldMkLst>
        <pc:spChg chg="mod">
          <ac:chgData name="gui.ifsp11@gmail.com" userId="S::urn:spo:guest#gui.ifsp11@gmail.com::" providerId="AD" clId="Web-{FCD01219-688B-AFD1-70F8-B45B0DB62BEC}" dt="2023-07-19T06:31:39.291" v="2236" actId="20577"/>
          <ac:spMkLst>
            <pc:docMk/>
            <pc:sldMk cId="1212098172" sldId="312"/>
            <ac:spMk id="203" creationId="{00000000-0000-0000-0000-000000000000}"/>
          </ac:spMkLst>
        </pc:spChg>
        <pc:spChg chg="mod">
          <ac:chgData name="gui.ifsp11@gmail.com" userId="S::urn:spo:guest#gui.ifsp11@gmail.com::" providerId="AD" clId="Web-{FCD01219-688B-AFD1-70F8-B45B0DB62BEC}" dt="2023-07-19T06:30:19.008" v="2138" actId="20577"/>
          <ac:spMkLst>
            <pc:docMk/>
            <pc:sldMk cId="1212098172" sldId="312"/>
            <ac:spMk id="204" creationId="{00000000-0000-0000-0000-000000000000}"/>
          </ac:spMkLst>
        </pc:spChg>
      </pc:sldChg>
      <pc:sldChg chg="addSp delSp modSp add replId">
        <pc:chgData name="gui.ifsp11@gmail.com" userId="S::urn:spo:guest#gui.ifsp11@gmail.com::" providerId="AD" clId="Web-{FCD01219-688B-AFD1-70F8-B45B0DB62BEC}" dt="2023-07-19T06:32:51.668" v="2243"/>
        <pc:sldMkLst>
          <pc:docMk/>
          <pc:sldMk cId="25838545" sldId="313"/>
        </pc:sldMkLst>
        <pc:picChg chg="add mod">
          <ac:chgData name="gui.ifsp11@gmail.com" userId="S::urn:spo:guest#gui.ifsp11@gmail.com::" providerId="AD" clId="Web-{FCD01219-688B-AFD1-70F8-B45B0DB62BEC}" dt="2023-07-19T06:32:51.637" v="2242" actId="14100"/>
          <ac:picMkLst>
            <pc:docMk/>
            <pc:sldMk cId="25838545" sldId="313"/>
            <ac:picMk id="2" creationId="{B689BAB3-4078-D608-E95D-FF37B879CDFC}"/>
          </ac:picMkLst>
        </pc:picChg>
        <pc:picChg chg="del">
          <ac:chgData name="gui.ifsp11@gmail.com" userId="S::urn:spo:guest#gui.ifsp11@gmail.com::" providerId="AD" clId="Web-{FCD01219-688B-AFD1-70F8-B45B0DB62BEC}" dt="2023-07-19T06:32:51.668" v="2243"/>
          <ac:picMkLst>
            <pc:docMk/>
            <pc:sldMk cId="25838545" sldId="313"/>
            <ac:picMk id="4" creationId="{61CE3A96-5A4B-85AC-3F26-2346F1FA4283}"/>
          </ac:picMkLst>
        </pc:picChg>
      </pc:sldChg>
      <pc:sldChg chg="addSp delSp modSp add replId">
        <pc:chgData name="gui.ifsp11@gmail.com" userId="S::urn:spo:guest#gui.ifsp11@gmail.com::" providerId="AD" clId="Web-{FCD01219-688B-AFD1-70F8-B45B0DB62BEC}" dt="2023-07-19T06:37:49.820" v="2347"/>
        <pc:sldMkLst>
          <pc:docMk/>
          <pc:sldMk cId="4225045208" sldId="314"/>
        </pc:sldMkLst>
        <pc:picChg chg="del">
          <ac:chgData name="gui.ifsp11@gmail.com" userId="S::urn:spo:guest#gui.ifsp11@gmail.com::" providerId="AD" clId="Web-{FCD01219-688B-AFD1-70F8-B45B0DB62BEC}" dt="2023-07-19T06:37:49.820" v="2347"/>
          <ac:picMkLst>
            <pc:docMk/>
            <pc:sldMk cId="4225045208" sldId="314"/>
            <ac:picMk id="2" creationId="{B689BAB3-4078-D608-E95D-FF37B879CDFC}"/>
          </ac:picMkLst>
        </pc:picChg>
        <pc:picChg chg="add mod ord">
          <ac:chgData name="gui.ifsp11@gmail.com" userId="S::urn:spo:guest#gui.ifsp11@gmail.com::" providerId="AD" clId="Web-{FCD01219-688B-AFD1-70F8-B45B0DB62BEC}" dt="2023-07-19T06:37:48.085" v="2346"/>
          <ac:picMkLst>
            <pc:docMk/>
            <pc:sldMk cId="4225045208" sldId="314"/>
            <ac:picMk id="4" creationId="{2F43CE7F-2A14-6872-BCE5-8066878821E6}"/>
          </ac:picMkLst>
        </pc:picChg>
      </pc:sldChg>
      <pc:sldChg chg="modSp add replId">
        <pc:chgData name="gui.ifsp11@gmail.com" userId="S::urn:spo:guest#gui.ifsp11@gmail.com::" providerId="AD" clId="Web-{FCD01219-688B-AFD1-70F8-B45B0DB62BEC}" dt="2023-07-19T06:36:03.926" v="2342" actId="20577"/>
        <pc:sldMkLst>
          <pc:docMk/>
          <pc:sldMk cId="1364592717" sldId="315"/>
        </pc:sldMkLst>
        <pc:spChg chg="mod">
          <ac:chgData name="gui.ifsp11@gmail.com" userId="S::urn:spo:guest#gui.ifsp11@gmail.com::" providerId="AD" clId="Web-{FCD01219-688B-AFD1-70F8-B45B0DB62BEC}" dt="2023-07-19T06:36:03.926" v="2342" actId="20577"/>
          <ac:spMkLst>
            <pc:docMk/>
            <pc:sldMk cId="1364592717" sldId="315"/>
            <ac:spMk id="203" creationId="{00000000-0000-0000-0000-000000000000}"/>
          </ac:spMkLst>
        </pc:spChg>
        <pc:spChg chg="mod">
          <ac:chgData name="gui.ifsp11@gmail.com" userId="S::urn:spo:guest#gui.ifsp11@gmail.com::" providerId="AD" clId="Web-{FCD01219-688B-AFD1-70F8-B45B0DB62BEC}" dt="2023-07-19T06:34:51.299" v="2262" actId="20577"/>
          <ac:spMkLst>
            <pc:docMk/>
            <pc:sldMk cId="1364592717" sldId="315"/>
            <ac:spMk id="204" creationId="{00000000-0000-0000-0000-000000000000}"/>
          </ac:spMkLst>
        </pc:spChg>
      </pc:sldChg>
      <pc:sldChg chg="addSp delSp modSp add replId">
        <pc:chgData name="gui.ifsp11@gmail.com" userId="S::urn:spo:guest#gui.ifsp11@gmail.com::" providerId="AD" clId="Web-{FCD01219-688B-AFD1-70F8-B45B0DB62BEC}" dt="2023-07-19T06:40:21.464" v="2444"/>
        <pc:sldMkLst>
          <pc:docMk/>
          <pc:sldMk cId="1004250494" sldId="316"/>
        </pc:sldMkLst>
        <pc:picChg chg="add mod">
          <ac:chgData name="gui.ifsp11@gmail.com" userId="S::urn:spo:guest#gui.ifsp11@gmail.com::" providerId="AD" clId="Web-{FCD01219-688B-AFD1-70F8-B45B0DB62BEC}" dt="2023-07-19T06:40:16.917" v="2443" actId="14100"/>
          <ac:picMkLst>
            <pc:docMk/>
            <pc:sldMk cId="1004250494" sldId="316"/>
            <ac:picMk id="2" creationId="{48F3984A-5F03-3C46-104B-9C25122967BA}"/>
          </ac:picMkLst>
        </pc:picChg>
        <pc:picChg chg="del">
          <ac:chgData name="gui.ifsp11@gmail.com" userId="S::urn:spo:guest#gui.ifsp11@gmail.com::" providerId="AD" clId="Web-{FCD01219-688B-AFD1-70F8-B45B0DB62BEC}" dt="2023-07-19T06:40:21.464" v="2444"/>
          <ac:picMkLst>
            <pc:docMk/>
            <pc:sldMk cId="1004250494" sldId="316"/>
            <ac:picMk id="4" creationId="{2F43CE7F-2A14-6872-BCE5-8066878821E6}"/>
          </ac:picMkLst>
        </pc:picChg>
      </pc:sldChg>
      <pc:sldChg chg="modSp add replId">
        <pc:chgData name="gui.ifsp11@gmail.com" userId="S::urn:spo:guest#gui.ifsp11@gmail.com::" providerId="AD" clId="Web-{FCD01219-688B-AFD1-70F8-B45B0DB62BEC}" dt="2023-07-19T06:39:34.807" v="2440" actId="20577"/>
        <pc:sldMkLst>
          <pc:docMk/>
          <pc:sldMk cId="620983309" sldId="317"/>
        </pc:sldMkLst>
        <pc:spChg chg="mod">
          <ac:chgData name="gui.ifsp11@gmail.com" userId="S::urn:spo:guest#gui.ifsp11@gmail.com::" providerId="AD" clId="Web-{FCD01219-688B-AFD1-70F8-B45B0DB62BEC}" dt="2023-07-19T06:39:34.807" v="2440" actId="20577"/>
          <ac:spMkLst>
            <pc:docMk/>
            <pc:sldMk cId="620983309" sldId="317"/>
            <ac:spMk id="203" creationId="{00000000-0000-0000-0000-000000000000}"/>
          </ac:spMkLst>
        </pc:spChg>
        <pc:spChg chg="mod">
          <ac:chgData name="gui.ifsp11@gmail.com" userId="S::urn:spo:guest#gui.ifsp11@gmail.com::" providerId="AD" clId="Web-{FCD01219-688B-AFD1-70F8-B45B0DB62BEC}" dt="2023-07-19T06:38:38.540" v="2368" actId="20577"/>
          <ac:spMkLst>
            <pc:docMk/>
            <pc:sldMk cId="620983309" sldId="317"/>
            <ac:spMk id="204" creationId="{00000000-0000-0000-0000-000000000000}"/>
          </ac:spMkLst>
        </pc:spChg>
      </pc:sldChg>
      <pc:sldChg chg="modSp add replId">
        <pc:chgData name="gui.ifsp11@gmail.com" userId="S::urn:spo:guest#gui.ifsp11@gmail.com::" providerId="AD" clId="Web-{FCD01219-688B-AFD1-70F8-B45B0DB62BEC}" dt="2023-07-19T06:41:11.575" v="2465" actId="20577"/>
        <pc:sldMkLst>
          <pc:docMk/>
          <pc:sldMk cId="3127244681" sldId="318"/>
        </pc:sldMkLst>
        <pc:spChg chg="mod">
          <ac:chgData name="gui.ifsp11@gmail.com" userId="S::urn:spo:guest#gui.ifsp11@gmail.com::" providerId="AD" clId="Web-{FCD01219-688B-AFD1-70F8-B45B0DB62BEC}" dt="2023-07-19T06:41:11.575" v="2465" actId="20577"/>
          <ac:spMkLst>
            <pc:docMk/>
            <pc:sldMk cId="3127244681" sldId="318"/>
            <ac:spMk id="196" creationId="{00000000-0000-0000-0000-000000000000}"/>
          </ac:spMkLst>
        </pc:spChg>
      </pc:sldChg>
      <pc:sldChg chg="add del replId">
        <pc:chgData name="gui.ifsp11@gmail.com" userId="S::urn:spo:guest#gui.ifsp11@gmail.com::" providerId="AD" clId="Web-{FCD01219-688B-AFD1-70F8-B45B0DB62BEC}" dt="2023-07-19T06:41:48.723" v="2467"/>
        <pc:sldMkLst>
          <pc:docMk/>
          <pc:sldMk cId="2032299122" sldId="319"/>
        </pc:sldMkLst>
      </pc:sldChg>
      <pc:sldChg chg="modSp add replId">
        <pc:chgData name="gui.ifsp11@gmail.com" userId="S::urn:spo:guest#gui.ifsp11@gmail.com::" providerId="AD" clId="Web-{FCD01219-688B-AFD1-70F8-B45B0DB62BEC}" dt="2023-07-19T06:42:57.334" v="2538" actId="20577"/>
        <pc:sldMkLst>
          <pc:docMk/>
          <pc:sldMk cId="3468286147" sldId="319"/>
        </pc:sldMkLst>
        <pc:spChg chg="mod">
          <ac:chgData name="gui.ifsp11@gmail.com" userId="S::urn:spo:guest#gui.ifsp11@gmail.com::" providerId="AD" clId="Web-{FCD01219-688B-AFD1-70F8-B45B0DB62BEC}" dt="2023-07-19T06:42:57.334" v="2538" actId="20577"/>
          <ac:spMkLst>
            <pc:docMk/>
            <pc:sldMk cId="3468286147" sldId="319"/>
            <ac:spMk id="203" creationId="{00000000-0000-0000-0000-000000000000}"/>
          </ac:spMkLst>
        </pc:spChg>
      </pc:sldChg>
      <pc:sldChg chg="modSp add replId">
        <pc:chgData name="gui.ifsp11@gmail.com" userId="S::urn:spo:guest#gui.ifsp11@gmail.com::" providerId="AD" clId="Web-{FCD01219-688B-AFD1-70F8-B45B0DB62BEC}" dt="2023-07-19T06:44:19.120" v="2593" actId="20577"/>
        <pc:sldMkLst>
          <pc:docMk/>
          <pc:sldMk cId="3978964714" sldId="320"/>
        </pc:sldMkLst>
        <pc:spChg chg="mod">
          <ac:chgData name="gui.ifsp11@gmail.com" userId="S::urn:spo:guest#gui.ifsp11@gmail.com::" providerId="AD" clId="Web-{FCD01219-688B-AFD1-70F8-B45B0DB62BEC}" dt="2023-07-19T06:44:19.120" v="2593" actId="20577"/>
          <ac:spMkLst>
            <pc:docMk/>
            <pc:sldMk cId="3978964714" sldId="320"/>
            <ac:spMk id="203" creationId="{00000000-0000-0000-0000-000000000000}"/>
          </ac:spMkLst>
        </pc:spChg>
        <pc:spChg chg="mod">
          <ac:chgData name="gui.ifsp11@gmail.com" userId="S::urn:spo:guest#gui.ifsp11@gmail.com::" providerId="AD" clId="Web-{FCD01219-688B-AFD1-70F8-B45B0DB62BEC}" dt="2023-07-19T06:43:25.428" v="2549" actId="20577"/>
          <ac:spMkLst>
            <pc:docMk/>
            <pc:sldMk cId="3978964714" sldId="320"/>
            <ac:spMk id="204" creationId="{00000000-0000-0000-0000-000000000000}"/>
          </ac:spMkLst>
        </pc:spChg>
      </pc:sldChg>
      <pc:sldChg chg="addSp delSp modSp add replId">
        <pc:chgData name="gui.ifsp11@gmail.com" userId="S::urn:spo:guest#gui.ifsp11@gmail.com::" providerId="AD" clId="Web-{FCD01219-688B-AFD1-70F8-B45B0DB62BEC}" dt="2023-07-19T06:45:02.918" v="2598"/>
        <pc:sldMkLst>
          <pc:docMk/>
          <pc:sldMk cId="762388177" sldId="321"/>
        </pc:sldMkLst>
        <pc:picChg chg="del">
          <ac:chgData name="gui.ifsp11@gmail.com" userId="S::urn:spo:guest#gui.ifsp11@gmail.com::" providerId="AD" clId="Web-{FCD01219-688B-AFD1-70F8-B45B0DB62BEC}" dt="2023-07-19T06:45:02.918" v="2598"/>
          <ac:picMkLst>
            <pc:docMk/>
            <pc:sldMk cId="762388177" sldId="321"/>
            <ac:picMk id="2" creationId="{48F3984A-5F03-3C46-104B-9C25122967BA}"/>
          </ac:picMkLst>
        </pc:picChg>
        <pc:picChg chg="add mod">
          <ac:chgData name="gui.ifsp11@gmail.com" userId="S::urn:spo:guest#gui.ifsp11@gmail.com::" providerId="AD" clId="Web-{FCD01219-688B-AFD1-70F8-B45B0DB62BEC}" dt="2023-07-19T06:45:01.715" v="2597" actId="14100"/>
          <ac:picMkLst>
            <pc:docMk/>
            <pc:sldMk cId="762388177" sldId="321"/>
            <ac:picMk id="4" creationId="{E45EC041-1EDC-4EA9-73C3-FADEC1279959}"/>
          </ac:picMkLst>
        </pc:picChg>
      </pc:sldChg>
      <pc:sldChg chg="addSp delSp modSp add replId">
        <pc:chgData name="gui.ifsp11@gmail.com" userId="S::urn:spo:guest#gui.ifsp11@gmail.com::" providerId="AD" clId="Web-{FCD01219-688B-AFD1-70F8-B45B0DB62BEC}" dt="2023-07-19T06:49:58.303" v="2673"/>
        <pc:sldMkLst>
          <pc:docMk/>
          <pc:sldMk cId="3661505826" sldId="322"/>
        </pc:sldMkLst>
        <pc:picChg chg="add mod ord">
          <ac:chgData name="gui.ifsp11@gmail.com" userId="S::urn:spo:guest#gui.ifsp11@gmail.com::" providerId="AD" clId="Web-{FCD01219-688B-AFD1-70F8-B45B0DB62BEC}" dt="2023-07-19T06:49:55.037" v="2672"/>
          <ac:picMkLst>
            <pc:docMk/>
            <pc:sldMk cId="3661505826" sldId="322"/>
            <ac:picMk id="2" creationId="{780986C1-CDFF-4363-0D91-183A51011E43}"/>
          </ac:picMkLst>
        </pc:picChg>
        <pc:picChg chg="del">
          <ac:chgData name="gui.ifsp11@gmail.com" userId="S::urn:spo:guest#gui.ifsp11@gmail.com::" providerId="AD" clId="Web-{FCD01219-688B-AFD1-70F8-B45B0DB62BEC}" dt="2023-07-19T06:49:58.303" v="2673"/>
          <ac:picMkLst>
            <pc:docMk/>
            <pc:sldMk cId="3661505826" sldId="322"/>
            <ac:picMk id="4" creationId="{E45EC041-1EDC-4EA9-73C3-FADEC1279959}"/>
          </ac:picMkLst>
        </pc:picChg>
      </pc:sldChg>
      <pc:sldChg chg="modSp add replId">
        <pc:chgData name="gui.ifsp11@gmail.com" userId="S::urn:spo:guest#gui.ifsp11@gmail.com::" providerId="AD" clId="Web-{FCD01219-688B-AFD1-70F8-B45B0DB62BEC}" dt="2023-07-19T06:47:09.767" v="2668" actId="20577"/>
        <pc:sldMkLst>
          <pc:docMk/>
          <pc:sldMk cId="3071487662" sldId="323"/>
        </pc:sldMkLst>
        <pc:spChg chg="mod">
          <ac:chgData name="gui.ifsp11@gmail.com" userId="S::urn:spo:guest#gui.ifsp11@gmail.com::" providerId="AD" clId="Web-{FCD01219-688B-AFD1-70F8-B45B0DB62BEC}" dt="2023-07-19T06:47:09.767" v="2668" actId="20577"/>
          <ac:spMkLst>
            <pc:docMk/>
            <pc:sldMk cId="3071487662" sldId="323"/>
            <ac:spMk id="203" creationId="{00000000-0000-0000-0000-000000000000}"/>
          </ac:spMkLst>
        </pc:spChg>
        <pc:spChg chg="mod">
          <ac:chgData name="gui.ifsp11@gmail.com" userId="S::urn:spo:guest#gui.ifsp11@gmail.com::" providerId="AD" clId="Web-{FCD01219-688B-AFD1-70F8-B45B0DB62BEC}" dt="2023-07-19T06:46:32.217" v="2606" actId="20577"/>
          <ac:spMkLst>
            <pc:docMk/>
            <pc:sldMk cId="3071487662" sldId="323"/>
            <ac:spMk id="204" creationId="{00000000-0000-0000-0000-000000000000}"/>
          </ac:spMkLst>
        </pc:spChg>
      </pc:sldChg>
      <pc:sldChg chg="modSp add ord replId">
        <pc:chgData name="gui.ifsp11@gmail.com" userId="S::urn:spo:guest#gui.ifsp11@gmail.com::" providerId="AD" clId="Web-{FCD01219-688B-AFD1-70F8-B45B0DB62BEC}" dt="2023-07-19T06:56:25.172" v="2909" actId="20577"/>
        <pc:sldMkLst>
          <pc:docMk/>
          <pc:sldMk cId="1690004142" sldId="324"/>
        </pc:sldMkLst>
        <pc:spChg chg="mod">
          <ac:chgData name="gui.ifsp11@gmail.com" userId="S::urn:spo:guest#gui.ifsp11@gmail.com::" providerId="AD" clId="Web-{FCD01219-688B-AFD1-70F8-B45B0DB62BEC}" dt="2023-07-19T06:56:25.172" v="2909" actId="20577"/>
          <ac:spMkLst>
            <pc:docMk/>
            <pc:sldMk cId="1690004142" sldId="324"/>
            <ac:spMk id="203" creationId="{00000000-0000-0000-0000-000000000000}"/>
          </ac:spMkLst>
        </pc:spChg>
        <pc:spChg chg="mod">
          <ac:chgData name="gui.ifsp11@gmail.com" userId="S::urn:spo:guest#gui.ifsp11@gmail.com::" providerId="AD" clId="Web-{FCD01219-688B-AFD1-70F8-B45B0DB62BEC}" dt="2023-07-19T06:52:04.541" v="2695" actId="20577"/>
          <ac:spMkLst>
            <pc:docMk/>
            <pc:sldMk cId="1690004142" sldId="324"/>
            <ac:spMk id="204" creationId="{00000000-0000-0000-0000-000000000000}"/>
          </ac:spMkLst>
        </pc:spChg>
      </pc:sldChg>
    </pc:docChg>
  </pc:docChgLst>
  <pc:docChgLst>
    <pc:chgData name="Leonardo Moreira Ropelato" userId="S::leonardo.ropelato@dio.me::a289a7f8-9c5e-44ce-8a70-4fb6bc72822a" providerId="AD" clId="Web-{D475CCC4-3204-0CD3-50D0-418CF27B6C32}"/>
    <pc:docChg chg="addSld delSld modSld modMainMaster">
      <pc:chgData name="Leonardo Moreira Ropelato" userId="S::leonardo.ropelato@dio.me::a289a7f8-9c5e-44ce-8a70-4fb6bc72822a" providerId="AD" clId="Web-{D475CCC4-3204-0CD3-50D0-418CF27B6C32}" dt="2023-05-24T18:43:14.677" v="99" actId="14100"/>
      <pc:docMkLst>
        <pc:docMk/>
      </pc:docMkLst>
      <pc:sldChg chg="add del">
        <pc:chgData name="Leonardo Moreira Ropelato" userId="S::leonardo.ropelato@dio.me::a289a7f8-9c5e-44ce-8a70-4fb6bc72822a" providerId="AD" clId="Web-{D475CCC4-3204-0CD3-50D0-418CF27B6C32}" dt="2023-05-24T18:40:08.813" v="5"/>
        <pc:sldMkLst>
          <pc:docMk/>
          <pc:sldMk cId="0" sldId="261"/>
        </pc:sldMkLst>
      </pc:sldChg>
      <pc:sldChg chg="modSp">
        <pc:chgData name="Leonardo Moreira Ropelato" userId="S::leonardo.ropelato@dio.me::a289a7f8-9c5e-44ce-8a70-4fb6bc72822a" providerId="AD" clId="Web-{D475CCC4-3204-0CD3-50D0-418CF27B6C32}" dt="2023-05-24T18:42:09.441" v="78" actId="20577"/>
        <pc:sldMkLst>
          <pc:docMk/>
          <pc:sldMk cId="0" sldId="262"/>
        </pc:sldMkLst>
        <pc:spChg chg="mod">
          <ac:chgData name="Leonardo Moreira Ropelato" userId="S::leonardo.ropelato@dio.me::a289a7f8-9c5e-44ce-8a70-4fb6bc72822a" providerId="AD" clId="Web-{D475CCC4-3204-0CD3-50D0-418CF27B6C32}" dt="2023-05-24T18:42:09.441" v="78" actId="20577"/>
          <ac:spMkLst>
            <pc:docMk/>
            <pc:sldMk cId="0" sldId="262"/>
            <ac:spMk id="168" creationId="{00000000-0000-0000-0000-000000000000}"/>
          </ac:spMkLst>
        </pc:spChg>
        <pc:spChg chg="mod">
          <ac:chgData name="Leonardo Moreira Ropelato" userId="S::leonardo.ropelato@dio.me::a289a7f8-9c5e-44ce-8a70-4fb6bc72822a" providerId="AD" clId="Web-{D475CCC4-3204-0CD3-50D0-418CF27B6C32}" dt="2023-05-24T18:40:18.422" v="10" actId="20577"/>
          <ac:spMkLst>
            <pc:docMk/>
            <pc:sldMk cId="0" sldId="262"/>
            <ac:spMk id="169" creationId="{00000000-0000-0000-0000-000000000000}"/>
          </ac:spMkLst>
        </pc:spChg>
      </pc:sldChg>
      <pc:sldChg chg="addSp delSp modSp">
        <pc:chgData name="Leonardo Moreira Ropelato" userId="S::leonardo.ropelato@dio.me::a289a7f8-9c5e-44ce-8a70-4fb6bc72822a" providerId="AD" clId="Web-{D475CCC4-3204-0CD3-50D0-418CF27B6C32}" dt="2023-05-24T18:39:22.062" v="1"/>
        <pc:sldMkLst>
          <pc:docMk/>
          <pc:sldMk cId="1393734078" sldId="276"/>
        </pc:sldMkLst>
        <pc:spChg chg="del">
          <ac:chgData name="Leonardo Moreira Ropelato" userId="S::leonardo.ropelato@dio.me::a289a7f8-9c5e-44ce-8a70-4fb6bc72822a" providerId="AD" clId="Web-{D475CCC4-3204-0CD3-50D0-418CF27B6C32}" dt="2023-05-24T18:39:21.140" v="0"/>
          <ac:spMkLst>
            <pc:docMk/>
            <pc:sldMk cId="1393734078" sldId="276"/>
            <ac:spMk id="3" creationId="{4FA95A95-A1E7-0B2E-183F-D3C4DED9A47A}"/>
          </ac:spMkLst>
        </pc:spChg>
        <pc:spChg chg="add mod">
          <ac:chgData name="Leonardo Moreira Ropelato" userId="S::leonardo.ropelato@dio.me::a289a7f8-9c5e-44ce-8a70-4fb6bc72822a" providerId="AD" clId="Web-{D475CCC4-3204-0CD3-50D0-418CF27B6C32}" dt="2023-05-24T18:39:22.062" v="1"/>
          <ac:spMkLst>
            <pc:docMk/>
            <pc:sldMk cId="1393734078" sldId="276"/>
            <ac:spMk id="4" creationId="{15DC3995-1D71-2F0E-80F5-9E86BD7EB0BA}"/>
          </ac:spMkLst>
        </pc:spChg>
      </pc:sldChg>
      <pc:sldChg chg="modSp">
        <pc:chgData name="Leonardo Moreira Ropelato" userId="S::leonardo.ropelato@dio.me::a289a7f8-9c5e-44ce-8a70-4fb6bc72822a" providerId="AD" clId="Web-{D475CCC4-3204-0CD3-50D0-418CF27B6C32}" dt="2023-05-24T18:42:37.441" v="83" actId="14100"/>
        <pc:sldMkLst>
          <pc:docMk/>
          <pc:sldMk cId="1152829319" sldId="278"/>
        </pc:sldMkLst>
        <pc:spChg chg="mod">
          <ac:chgData name="Leonardo Moreira Ropelato" userId="S::leonardo.ropelato@dio.me::a289a7f8-9c5e-44ce-8a70-4fb6bc72822a" providerId="AD" clId="Web-{D475CCC4-3204-0CD3-50D0-418CF27B6C32}" dt="2023-05-24T18:42:37.441" v="83" actId="14100"/>
          <ac:spMkLst>
            <pc:docMk/>
            <pc:sldMk cId="1152829319" sldId="278"/>
            <ac:spMk id="168" creationId="{00000000-0000-0000-0000-000000000000}"/>
          </ac:spMkLst>
        </pc:spChg>
      </pc:sldChg>
      <pc:sldChg chg="modSp">
        <pc:chgData name="Leonardo Moreira Ropelato" userId="S::leonardo.ropelato@dio.me::a289a7f8-9c5e-44ce-8a70-4fb6bc72822a" providerId="AD" clId="Web-{D475CCC4-3204-0CD3-50D0-418CF27B6C32}" dt="2023-05-24T18:43:14.677" v="99" actId="14100"/>
        <pc:sldMkLst>
          <pc:docMk/>
          <pc:sldMk cId="2147046171" sldId="279"/>
        </pc:sldMkLst>
        <pc:spChg chg="mod">
          <ac:chgData name="Leonardo Moreira Ropelato" userId="S::leonardo.ropelato@dio.me::a289a7f8-9c5e-44ce-8a70-4fb6bc72822a" providerId="AD" clId="Web-{D475CCC4-3204-0CD3-50D0-418CF27B6C32}" dt="2023-05-24T18:43:14.677" v="99" actId="14100"/>
          <ac:spMkLst>
            <pc:docMk/>
            <pc:sldMk cId="2147046171" sldId="279"/>
            <ac:spMk id="168" creationId="{00000000-0000-0000-0000-000000000000}"/>
          </ac:spMkLst>
        </pc:spChg>
      </pc:sldChg>
      <pc:sldChg chg="modSp add replId">
        <pc:chgData name="Leonardo Moreira Ropelato" userId="S::leonardo.ropelato@dio.me::a289a7f8-9c5e-44ce-8a70-4fb6bc72822a" providerId="AD" clId="Web-{D475CCC4-3204-0CD3-50D0-418CF27B6C32}" dt="2023-05-24T18:42:56.504" v="91" actId="20577"/>
        <pc:sldMkLst>
          <pc:docMk/>
          <pc:sldMk cId="497996144" sldId="286"/>
        </pc:sldMkLst>
        <pc:spChg chg="mod">
          <ac:chgData name="Leonardo Moreira Ropelato" userId="S::leonardo.ropelato@dio.me::a289a7f8-9c5e-44ce-8a70-4fb6bc72822a" providerId="AD" clId="Web-{D475CCC4-3204-0CD3-50D0-418CF27B6C32}" dt="2023-05-24T18:42:56.504" v="91" actId="20577"/>
          <ac:spMkLst>
            <pc:docMk/>
            <pc:sldMk cId="497996144" sldId="286"/>
            <ac:spMk id="168" creationId="{00000000-0000-0000-0000-000000000000}"/>
          </ac:spMkLst>
        </pc:spChg>
      </pc:sldChg>
      <pc:sldMasterChg chg="mod modSldLayout">
        <pc:chgData name="Leonardo Moreira Ropelato" userId="S::leonardo.ropelato@dio.me::a289a7f8-9c5e-44ce-8a70-4fb6bc72822a" providerId="AD" clId="Web-{D475CCC4-3204-0CD3-50D0-418CF27B6C32}" dt="2023-05-24T18:39:23.671" v="2"/>
        <pc:sldMasterMkLst>
          <pc:docMk/>
          <pc:sldMasterMk cId="671348263" sldId="2147483661"/>
        </pc:sldMasterMkLst>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2683621079" sldId="2147483662"/>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2613105325" sldId="2147483663"/>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1559170256" sldId="2147483664"/>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3186453110" sldId="2147483665"/>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1589494797" sldId="2147483666"/>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351810797" sldId="2147483667"/>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4064732990" sldId="2147483668"/>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1791379102" sldId="2147483669"/>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542727112" sldId="2147483670"/>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2853127826" sldId="2147483671"/>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1574421405" sldId="2147483672"/>
          </pc:sldLayoutMkLst>
        </pc:sldLayoutChg>
        <pc:sldLayoutChg chg="mod">
          <pc:chgData name="Leonardo Moreira Ropelato" userId="S::leonardo.ropelato@dio.me::a289a7f8-9c5e-44ce-8a70-4fb6bc72822a" providerId="AD" clId="Web-{D475CCC4-3204-0CD3-50D0-418CF27B6C32}" dt="2023-05-24T18:39:23.671" v="2"/>
          <pc:sldLayoutMkLst>
            <pc:docMk/>
            <pc:sldMasterMk cId="671348263" sldId="2147483661"/>
            <pc:sldLayoutMk cId="2942748697" sldId="2147483673"/>
          </pc:sldLayoutMkLst>
        </pc:sldLayoutChg>
      </pc:sldMasterChg>
    </pc:docChg>
  </pc:docChgLst>
  <pc:docChgLst>
    <pc:chgData name="Mario Martins Neto" userId="S::mario@dio.me::9d7f9aba-4bf4-4d00-b20c-43e9efb35098" providerId="AD" clId="Web-{7FE32721-0804-C5F7-FEF2-A5F0F23050AC}"/>
    <pc:docChg chg="addSld">
      <pc:chgData name="Mario Martins Neto" userId="S::mario@dio.me::9d7f9aba-4bf4-4d00-b20c-43e9efb35098" providerId="AD" clId="Web-{7FE32721-0804-C5F7-FEF2-A5F0F23050AC}" dt="2023-06-06T12:54:58.079" v="0"/>
      <pc:docMkLst>
        <pc:docMk/>
      </pc:docMkLst>
      <pc:sldChg chg="add replId">
        <pc:chgData name="Mario Martins Neto" userId="S::mario@dio.me::9d7f9aba-4bf4-4d00-b20c-43e9efb35098" providerId="AD" clId="Web-{7FE32721-0804-C5F7-FEF2-A5F0F23050AC}" dt="2023-06-06T12:54:58.079" v="0"/>
        <pc:sldMkLst>
          <pc:docMk/>
          <pc:sldMk cId="2565282861" sldId="287"/>
        </pc:sldMkLst>
      </pc:sldChg>
    </pc:docChg>
  </pc:docChgLst>
  <pc:docChgLst>
    <pc:chgData name="Leonardo Moreira Ropelato" userId="S::leonardo.ropelato@dio.me::a289a7f8-9c5e-44ce-8a70-4fb6bc72822a" providerId="AD" clId="Web-{CD8C164C-87A1-BB97-066D-0B7815837E4B}"/>
    <pc:docChg chg="modSld addMainMaster delMainMaster modMainMaster">
      <pc:chgData name="Leonardo Moreira Ropelato" userId="S::leonardo.ropelato@dio.me::a289a7f8-9c5e-44ce-8a70-4fb6bc72822a" providerId="AD" clId="Web-{CD8C164C-87A1-BB97-066D-0B7815837E4B}" dt="2023-04-10T20:44:03.814" v="22" actId="1076"/>
      <pc:docMkLst>
        <pc:docMk/>
      </pc:docMkLst>
      <pc:sldChg chg="addSp delSp modSp mod modClrScheme chgLayout">
        <pc:chgData name="Leonardo Moreira Ropelato" userId="S::leonardo.ropelato@dio.me::a289a7f8-9c5e-44ce-8a70-4fb6bc72822a" providerId="AD" clId="Web-{CD8C164C-87A1-BB97-066D-0B7815837E4B}" dt="2023-04-10T20:43:33.142" v="19"/>
        <pc:sldMkLst>
          <pc:docMk/>
          <pc:sldMk cId="0" sldId="256"/>
        </pc:sldMkLst>
        <pc:spChg chg="add del mod">
          <ac:chgData name="Leonardo Moreira Ropelato" userId="S::leonardo.ropelato@dio.me::a289a7f8-9c5e-44ce-8a70-4fb6bc72822a" providerId="AD" clId="Web-{CD8C164C-87A1-BB97-066D-0B7815837E4B}" dt="2023-04-10T20:43:31.110" v="17"/>
          <ac:spMkLst>
            <pc:docMk/>
            <pc:sldMk cId="0" sldId="256"/>
            <ac:spMk id="2" creationId="{EC266B5E-A273-82CF-BA8E-BF29480D25DF}"/>
          </ac:spMkLst>
        </pc:spChg>
        <pc:spChg chg="add mod">
          <ac:chgData name="Leonardo Moreira Ropelato" userId="S::leonardo.ropelato@dio.me::a289a7f8-9c5e-44ce-8a70-4fb6bc72822a" providerId="AD" clId="Web-{CD8C164C-87A1-BB97-066D-0B7815837E4B}" dt="2023-04-10T20:43:33.142" v="19"/>
          <ac:spMkLst>
            <pc:docMk/>
            <pc:sldMk cId="0" sldId="256"/>
            <ac:spMk id="3" creationId="{56BFC560-F21E-81B2-6BD2-D99A66C2FC44}"/>
          </ac:spMkLst>
        </pc:spChg>
        <pc:spChg chg="del mod ord">
          <ac:chgData name="Leonardo Moreira Ropelato" userId="S::leonardo.ropelato@dio.me::a289a7f8-9c5e-44ce-8a70-4fb6bc72822a" providerId="AD" clId="Web-{CD8C164C-87A1-BB97-066D-0B7815837E4B}" dt="2023-04-10T20:43:00.922" v="11"/>
          <ac:spMkLst>
            <pc:docMk/>
            <pc:sldMk cId="0" sldId="256"/>
            <ac:spMk id="57"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57"/>
        </pc:sldMkLst>
        <pc:spChg chg="add mod">
          <ac:chgData name="Leonardo Moreira Ropelato" userId="S::leonardo.ropelato@dio.me::a289a7f8-9c5e-44ce-8a70-4fb6bc72822a" providerId="AD" clId="Web-{CD8C164C-87A1-BB97-066D-0B7815837E4B}" dt="2023-04-10T20:41:44.514" v="7" actId="20577"/>
          <ac:spMkLst>
            <pc:docMk/>
            <pc:sldMk cId="0" sldId="257"/>
            <ac:spMk id="2" creationId="{E2DCAAD5-75F5-D4AB-67E4-FB7E63D3BE84}"/>
          </ac:spMkLst>
        </pc:spChg>
        <pc:spChg chg="add del mod">
          <ac:chgData name="Leonardo Moreira Ropelato" userId="S::leonardo.ropelato@dio.me::a289a7f8-9c5e-44ce-8a70-4fb6bc72822a" providerId="AD" clId="Web-{CD8C164C-87A1-BB97-066D-0B7815837E4B}" dt="2023-04-10T20:43:32.032" v="18"/>
          <ac:spMkLst>
            <pc:docMk/>
            <pc:sldMk cId="0" sldId="257"/>
            <ac:spMk id="3" creationId="{6B8FB904-373F-B6D8-4A5E-B0D28E9AA056}"/>
          </ac:spMkLst>
        </pc:spChg>
        <pc:spChg chg="add mod">
          <ac:chgData name="Leonardo Moreira Ropelato" userId="S::leonardo.ropelato@dio.me::a289a7f8-9c5e-44ce-8a70-4fb6bc72822a" providerId="AD" clId="Web-{CD8C164C-87A1-BB97-066D-0B7815837E4B}" dt="2023-04-10T20:43:43.470" v="20"/>
          <ac:spMkLst>
            <pc:docMk/>
            <pc:sldMk cId="0" sldId="257"/>
            <ac:spMk id="4" creationId="{08B5DFE3-9C43-CEED-367E-C5E30766B4DB}"/>
          </ac:spMkLst>
        </pc:spChg>
        <pc:spChg chg="del mod ord">
          <ac:chgData name="Leonardo Moreira Ropelato" userId="S::leonardo.ropelato@dio.me::a289a7f8-9c5e-44ce-8a70-4fb6bc72822a" providerId="AD" clId="Web-{CD8C164C-87A1-BB97-066D-0B7815837E4B}" dt="2023-04-10T20:43:02.453" v="12"/>
          <ac:spMkLst>
            <pc:docMk/>
            <pc:sldMk cId="0" sldId="257"/>
            <ac:spMk id="64" creationId="{00000000-0000-0000-0000-000000000000}"/>
          </ac:spMkLst>
        </pc:spChg>
        <pc:spChg chg="del">
          <ac:chgData name="Leonardo Moreira Ropelato" userId="S::leonardo.ropelato@dio.me::a289a7f8-9c5e-44ce-8a70-4fb6bc72822a" providerId="AD" clId="Web-{CD8C164C-87A1-BB97-066D-0B7815837E4B}" dt="2023-04-10T20:41:21.920" v="1"/>
          <ac:spMkLst>
            <pc:docMk/>
            <pc:sldMk cId="0" sldId="257"/>
            <ac:spMk id="67"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58"/>
        </pc:sldMkLst>
        <pc:spChg chg="add del mod">
          <ac:chgData name="Leonardo Moreira Ropelato" userId="S::leonardo.ropelato@dio.me::a289a7f8-9c5e-44ce-8a70-4fb6bc72822a" providerId="AD" clId="Web-{CD8C164C-87A1-BB97-066D-0B7815837E4B}" dt="2023-04-10T20:43:32.032" v="18"/>
          <ac:spMkLst>
            <pc:docMk/>
            <pc:sldMk cId="0" sldId="258"/>
            <ac:spMk id="2" creationId="{269BB626-2462-68AA-37A7-3BF0006862D9}"/>
          </ac:spMkLst>
        </pc:spChg>
        <pc:spChg chg="add mod">
          <ac:chgData name="Leonardo Moreira Ropelato" userId="S::leonardo.ropelato@dio.me::a289a7f8-9c5e-44ce-8a70-4fb6bc72822a" providerId="AD" clId="Web-{CD8C164C-87A1-BB97-066D-0B7815837E4B}" dt="2023-04-10T20:43:43.470" v="20"/>
          <ac:spMkLst>
            <pc:docMk/>
            <pc:sldMk cId="0" sldId="258"/>
            <ac:spMk id="3" creationId="{02A3E13E-D93E-FC3D-37A5-DEF15D99462D}"/>
          </ac:spMkLst>
        </pc:spChg>
        <pc:spChg chg="del mod ord">
          <ac:chgData name="Leonardo Moreira Ropelato" userId="S::leonardo.ropelato@dio.me::a289a7f8-9c5e-44ce-8a70-4fb6bc72822a" providerId="AD" clId="Web-{CD8C164C-87A1-BB97-066D-0B7815837E4B}" dt="2023-04-10T20:43:02.453" v="12"/>
          <ac:spMkLst>
            <pc:docMk/>
            <pc:sldMk cId="0" sldId="258"/>
            <ac:spMk id="72"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59"/>
        </pc:sldMkLst>
        <pc:spChg chg="add del mod">
          <ac:chgData name="Leonardo Moreira Ropelato" userId="S::leonardo.ropelato@dio.me::a289a7f8-9c5e-44ce-8a70-4fb6bc72822a" providerId="AD" clId="Web-{CD8C164C-87A1-BB97-066D-0B7815837E4B}" dt="2023-04-10T20:43:32.032" v="18"/>
          <ac:spMkLst>
            <pc:docMk/>
            <pc:sldMk cId="0" sldId="259"/>
            <ac:spMk id="2" creationId="{393893B6-F713-7BFA-D05D-C79C2EAC27F4}"/>
          </ac:spMkLst>
        </pc:spChg>
        <pc:spChg chg="add mod">
          <ac:chgData name="Leonardo Moreira Ropelato" userId="S::leonardo.ropelato@dio.me::a289a7f8-9c5e-44ce-8a70-4fb6bc72822a" providerId="AD" clId="Web-{CD8C164C-87A1-BB97-066D-0B7815837E4B}" dt="2023-04-10T20:43:43.470" v="20"/>
          <ac:spMkLst>
            <pc:docMk/>
            <pc:sldMk cId="0" sldId="259"/>
            <ac:spMk id="3" creationId="{DB827BF3-C5D7-C5E4-C19B-E6B0D5BA84B0}"/>
          </ac:spMkLst>
        </pc:spChg>
        <pc:spChg chg="del mod ord">
          <ac:chgData name="Leonardo Moreira Ropelato" userId="S::leonardo.ropelato@dio.me::a289a7f8-9c5e-44ce-8a70-4fb6bc72822a" providerId="AD" clId="Web-{CD8C164C-87A1-BB97-066D-0B7815837E4B}" dt="2023-04-10T20:43:02.453" v="12"/>
          <ac:spMkLst>
            <pc:docMk/>
            <pc:sldMk cId="0" sldId="259"/>
            <ac:spMk id="113"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0"/>
        </pc:sldMkLst>
        <pc:spChg chg="add del mod">
          <ac:chgData name="Leonardo Moreira Ropelato" userId="S::leonardo.ropelato@dio.me::a289a7f8-9c5e-44ce-8a70-4fb6bc72822a" providerId="AD" clId="Web-{CD8C164C-87A1-BB97-066D-0B7815837E4B}" dt="2023-04-10T20:43:32.032" v="18"/>
          <ac:spMkLst>
            <pc:docMk/>
            <pc:sldMk cId="0" sldId="260"/>
            <ac:spMk id="2" creationId="{91B2638D-84F9-9688-02EA-A4E5962F4020}"/>
          </ac:spMkLst>
        </pc:spChg>
        <pc:spChg chg="add mod">
          <ac:chgData name="Leonardo Moreira Ropelato" userId="S::leonardo.ropelato@dio.me::a289a7f8-9c5e-44ce-8a70-4fb6bc72822a" providerId="AD" clId="Web-{CD8C164C-87A1-BB97-066D-0B7815837E4B}" dt="2023-04-10T20:43:43.470" v="20"/>
          <ac:spMkLst>
            <pc:docMk/>
            <pc:sldMk cId="0" sldId="260"/>
            <ac:spMk id="3" creationId="{4FA95A95-A1E7-0B2E-183F-D3C4DED9A47A}"/>
          </ac:spMkLst>
        </pc:spChg>
        <pc:spChg chg="del mod ord">
          <ac:chgData name="Leonardo Moreira Ropelato" userId="S::leonardo.ropelato@dio.me::a289a7f8-9c5e-44ce-8a70-4fb6bc72822a" providerId="AD" clId="Web-{CD8C164C-87A1-BB97-066D-0B7815837E4B}" dt="2023-04-10T20:43:02.453" v="12"/>
          <ac:spMkLst>
            <pc:docMk/>
            <pc:sldMk cId="0" sldId="260"/>
            <ac:spMk id="156"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1"/>
        </pc:sldMkLst>
        <pc:spChg chg="add del mod">
          <ac:chgData name="Leonardo Moreira Ropelato" userId="S::leonardo.ropelato@dio.me::a289a7f8-9c5e-44ce-8a70-4fb6bc72822a" providerId="AD" clId="Web-{CD8C164C-87A1-BB97-066D-0B7815837E4B}" dt="2023-04-10T20:43:32.032" v="18"/>
          <ac:spMkLst>
            <pc:docMk/>
            <pc:sldMk cId="0" sldId="261"/>
            <ac:spMk id="2" creationId="{F35E2E35-738F-6E3E-CA78-B043BDD78427}"/>
          </ac:spMkLst>
        </pc:spChg>
        <pc:spChg chg="add mod">
          <ac:chgData name="Leonardo Moreira Ropelato" userId="S::leonardo.ropelato@dio.me::a289a7f8-9c5e-44ce-8a70-4fb6bc72822a" providerId="AD" clId="Web-{CD8C164C-87A1-BB97-066D-0B7815837E4B}" dt="2023-04-10T20:43:43.470" v="20"/>
          <ac:spMkLst>
            <pc:docMk/>
            <pc:sldMk cId="0" sldId="261"/>
            <ac:spMk id="3" creationId="{A2BFD5A8-7B36-CD6B-846D-32794404FF61}"/>
          </ac:spMkLst>
        </pc:spChg>
        <pc:spChg chg="del mod ord">
          <ac:chgData name="Leonardo Moreira Ropelato" userId="S::leonardo.ropelato@dio.me::a289a7f8-9c5e-44ce-8a70-4fb6bc72822a" providerId="AD" clId="Web-{CD8C164C-87A1-BB97-066D-0B7815837E4B}" dt="2023-04-10T20:42:39.859" v="10"/>
          <ac:spMkLst>
            <pc:docMk/>
            <pc:sldMk cId="0" sldId="261"/>
            <ac:spMk id="162"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2"/>
        </pc:sldMkLst>
        <pc:spChg chg="add del mod">
          <ac:chgData name="Leonardo Moreira Ropelato" userId="S::leonardo.ropelato@dio.me::a289a7f8-9c5e-44ce-8a70-4fb6bc72822a" providerId="AD" clId="Web-{CD8C164C-87A1-BB97-066D-0B7815837E4B}" dt="2023-04-10T20:43:32.032" v="18"/>
          <ac:spMkLst>
            <pc:docMk/>
            <pc:sldMk cId="0" sldId="262"/>
            <ac:spMk id="2" creationId="{4305D4ED-DCF5-4974-5A7B-BCA4C8AE1DCD}"/>
          </ac:spMkLst>
        </pc:spChg>
        <pc:spChg chg="add mod">
          <ac:chgData name="Leonardo Moreira Ropelato" userId="S::leonardo.ropelato@dio.me::a289a7f8-9c5e-44ce-8a70-4fb6bc72822a" providerId="AD" clId="Web-{CD8C164C-87A1-BB97-066D-0B7815837E4B}" dt="2023-04-10T20:43:43.470" v="20"/>
          <ac:spMkLst>
            <pc:docMk/>
            <pc:sldMk cId="0" sldId="262"/>
            <ac:spMk id="3" creationId="{6D441B70-C259-32CC-1493-7549E4EAC38D}"/>
          </ac:spMkLst>
        </pc:spChg>
        <pc:spChg chg="del mod ord">
          <ac:chgData name="Leonardo Moreira Ropelato" userId="S::leonardo.ropelato@dio.me::a289a7f8-9c5e-44ce-8a70-4fb6bc72822a" providerId="AD" clId="Web-{CD8C164C-87A1-BB97-066D-0B7815837E4B}" dt="2023-04-10T20:43:02.453" v="12"/>
          <ac:spMkLst>
            <pc:docMk/>
            <pc:sldMk cId="0" sldId="262"/>
            <ac:spMk id="170"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3"/>
        </pc:sldMkLst>
        <pc:spChg chg="add del mod">
          <ac:chgData name="Leonardo Moreira Ropelato" userId="S::leonardo.ropelato@dio.me::a289a7f8-9c5e-44ce-8a70-4fb6bc72822a" providerId="AD" clId="Web-{CD8C164C-87A1-BB97-066D-0B7815837E4B}" dt="2023-04-10T20:43:32.032" v="18"/>
          <ac:spMkLst>
            <pc:docMk/>
            <pc:sldMk cId="0" sldId="263"/>
            <ac:spMk id="2" creationId="{DC737CF6-2976-8BF9-5B20-B0FF58986EFC}"/>
          </ac:spMkLst>
        </pc:spChg>
        <pc:spChg chg="add mod">
          <ac:chgData name="Leonardo Moreira Ropelato" userId="S::leonardo.ropelato@dio.me::a289a7f8-9c5e-44ce-8a70-4fb6bc72822a" providerId="AD" clId="Web-{CD8C164C-87A1-BB97-066D-0B7815837E4B}" dt="2023-04-10T20:43:43.470" v="20"/>
          <ac:spMkLst>
            <pc:docMk/>
            <pc:sldMk cId="0" sldId="263"/>
            <ac:spMk id="3" creationId="{7B7BB7D6-497D-5E00-850D-A213CF0D14D6}"/>
          </ac:spMkLst>
        </pc:spChg>
        <pc:spChg chg="del mod ord">
          <ac:chgData name="Leonardo Moreira Ropelato" userId="S::leonardo.ropelato@dio.me::a289a7f8-9c5e-44ce-8a70-4fb6bc72822a" providerId="AD" clId="Web-{CD8C164C-87A1-BB97-066D-0B7815837E4B}" dt="2023-04-10T20:43:02.453" v="12"/>
          <ac:spMkLst>
            <pc:docMk/>
            <pc:sldMk cId="0" sldId="263"/>
            <ac:spMk id="177"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4"/>
        </pc:sldMkLst>
        <pc:spChg chg="add del mod">
          <ac:chgData name="Leonardo Moreira Ropelato" userId="S::leonardo.ropelato@dio.me::a289a7f8-9c5e-44ce-8a70-4fb6bc72822a" providerId="AD" clId="Web-{CD8C164C-87A1-BB97-066D-0B7815837E4B}" dt="2023-04-10T20:43:32.032" v="18"/>
          <ac:spMkLst>
            <pc:docMk/>
            <pc:sldMk cId="0" sldId="264"/>
            <ac:spMk id="2" creationId="{500B6618-407C-6A36-0AFA-100DF1DEACA3}"/>
          </ac:spMkLst>
        </pc:spChg>
        <pc:spChg chg="add mod">
          <ac:chgData name="Leonardo Moreira Ropelato" userId="S::leonardo.ropelato@dio.me::a289a7f8-9c5e-44ce-8a70-4fb6bc72822a" providerId="AD" clId="Web-{CD8C164C-87A1-BB97-066D-0B7815837E4B}" dt="2023-04-10T20:43:43.470" v="20"/>
          <ac:spMkLst>
            <pc:docMk/>
            <pc:sldMk cId="0" sldId="264"/>
            <ac:spMk id="3" creationId="{7C3E85DE-0BCB-22EC-1F64-128594C01BF5}"/>
          </ac:spMkLst>
        </pc:spChg>
        <pc:spChg chg="del mod ord">
          <ac:chgData name="Leonardo Moreira Ropelato" userId="S::leonardo.ropelato@dio.me::a289a7f8-9c5e-44ce-8a70-4fb6bc72822a" providerId="AD" clId="Web-{CD8C164C-87A1-BB97-066D-0B7815837E4B}" dt="2023-04-10T20:43:02.453" v="12"/>
          <ac:spMkLst>
            <pc:docMk/>
            <pc:sldMk cId="0" sldId="264"/>
            <ac:spMk id="189"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5"/>
        </pc:sldMkLst>
        <pc:spChg chg="add del mod">
          <ac:chgData name="Leonardo Moreira Ropelato" userId="S::leonardo.ropelato@dio.me::a289a7f8-9c5e-44ce-8a70-4fb6bc72822a" providerId="AD" clId="Web-{CD8C164C-87A1-BB97-066D-0B7815837E4B}" dt="2023-04-10T20:43:32.032" v="18"/>
          <ac:spMkLst>
            <pc:docMk/>
            <pc:sldMk cId="0" sldId="265"/>
            <ac:spMk id="2" creationId="{72C7E0D4-2ABB-D35C-CF71-E70E25FC9BDF}"/>
          </ac:spMkLst>
        </pc:spChg>
        <pc:spChg chg="add mod">
          <ac:chgData name="Leonardo Moreira Ropelato" userId="S::leonardo.ropelato@dio.me::a289a7f8-9c5e-44ce-8a70-4fb6bc72822a" providerId="AD" clId="Web-{CD8C164C-87A1-BB97-066D-0B7815837E4B}" dt="2023-04-10T20:43:43.470" v="20"/>
          <ac:spMkLst>
            <pc:docMk/>
            <pc:sldMk cId="0" sldId="265"/>
            <ac:spMk id="3" creationId="{1EE3FB77-839E-056B-FC30-2E415E9A8C7D}"/>
          </ac:spMkLst>
        </pc:spChg>
        <pc:spChg chg="del mod ord">
          <ac:chgData name="Leonardo Moreira Ropelato" userId="S::leonardo.ropelato@dio.me::a289a7f8-9c5e-44ce-8a70-4fb6bc72822a" providerId="AD" clId="Web-{CD8C164C-87A1-BB97-066D-0B7815837E4B}" dt="2023-04-10T20:43:02.453" v="12"/>
          <ac:spMkLst>
            <pc:docMk/>
            <pc:sldMk cId="0" sldId="265"/>
            <ac:spMk id="198"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6"/>
        </pc:sldMkLst>
        <pc:spChg chg="add del mod">
          <ac:chgData name="Leonardo Moreira Ropelato" userId="S::leonardo.ropelato@dio.me::a289a7f8-9c5e-44ce-8a70-4fb6bc72822a" providerId="AD" clId="Web-{CD8C164C-87A1-BB97-066D-0B7815837E4B}" dt="2023-04-10T20:43:32.032" v="18"/>
          <ac:spMkLst>
            <pc:docMk/>
            <pc:sldMk cId="0" sldId="266"/>
            <ac:spMk id="2" creationId="{3A198E60-C816-ECCD-A829-14DE199A089E}"/>
          </ac:spMkLst>
        </pc:spChg>
        <pc:spChg chg="add mod">
          <ac:chgData name="Leonardo Moreira Ropelato" userId="S::leonardo.ropelato@dio.me::a289a7f8-9c5e-44ce-8a70-4fb6bc72822a" providerId="AD" clId="Web-{CD8C164C-87A1-BB97-066D-0B7815837E4B}" dt="2023-04-10T20:43:43.470" v="20"/>
          <ac:spMkLst>
            <pc:docMk/>
            <pc:sldMk cId="0" sldId="266"/>
            <ac:spMk id="3" creationId="{E220D837-ED92-7739-3C92-62D75746109A}"/>
          </ac:spMkLst>
        </pc:spChg>
        <pc:spChg chg="del mod ord">
          <ac:chgData name="Leonardo Moreira Ropelato" userId="S::leonardo.ropelato@dio.me::a289a7f8-9c5e-44ce-8a70-4fb6bc72822a" providerId="AD" clId="Web-{CD8C164C-87A1-BB97-066D-0B7815837E4B}" dt="2023-04-10T20:43:02.453" v="12"/>
          <ac:spMkLst>
            <pc:docMk/>
            <pc:sldMk cId="0" sldId="266"/>
            <ac:spMk id="205"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7"/>
        </pc:sldMkLst>
        <pc:spChg chg="add del mod">
          <ac:chgData name="Leonardo Moreira Ropelato" userId="S::leonardo.ropelato@dio.me::a289a7f8-9c5e-44ce-8a70-4fb6bc72822a" providerId="AD" clId="Web-{CD8C164C-87A1-BB97-066D-0B7815837E4B}" dt="2023-04-10T20:43:32.032" v="18"/>
          <ac:spMkLst>
            <pc:docMk/>
            <pc:sldMk cId="0" sldId="267"/>
            <ac:spMk id="2" creationId="{4DC8B5A6-73B5-1EB5-25EB-8438E1FA5E57}"/>
          </ac:spMkLst>
        </pc:spChg>
        <pc:spChg chg="add mod">
          <ac:chgData name="Leonardo Moreira Ropelato" userId="S::leonardo.ropelato@dio.me::a289a7f8-9c5e-44ce-8a70-4fb6bc72822a" providerId="AD" clId="Web-{CD8C164C-87A1-BB97-066D-0B7815837E4B}" dt="2023-04-10T20:43:43.470" v="20"/>
          <ac:spMkLst>
            <pc:docMk/>
            <pc:sldMk cId="0" sldId="267"/>
            <ac:spMk id="3" creationId="{A65046E1-98BB-8162-D86A-256526340B36}"/>
          </ac:spMkLst>
        </pc:spChg>
        <pc:spChg chg="del mod ord">
          <ac:chgData name="Leonardo Moreira Ropelato" userId="S::leonardo.ropelato@dio.me::a289a7f8-9c5e-44ce-8a70-4fb6bc72822a" providerId="AD" clId="Web-{CD8C164C-87A1-BB97-066D-0B7815837E4B}" dt="2023-04-10T20:43:02.453" v="12"/>
          <ac:spMkLst>
            <pc:docMk/>
            <pc:sldMk cId="0" sldId="267"/>
            <ac:spMk id="217"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8"/>
        </pc:sldMkLst>
        <pc:spChg chg="add del mod">
          <ac:chgData name="Leonardo Moreira Ropelato" userId="S::leonardo.ropelato@dio.me::a289a7f8-9c5e-44ce-8a70-4fb6bc72822a" providerId="AD" clId="Web-{CD8C164C-87A1-BB97-066D-0B7815837E4B}" dt="2023-04-10T20:43:32.032" v="18"/>
          <ac:spMkLst>
            <pc:docMk/>
            <pc:sldMk cId="0" sldId="268"/>
            <ac:spMk id="2" creationId="{D9F5B696-B278-E409-371B-B81654C6890A}"/>
          </ac:spMkLst>
        </pc:spChg>
        <pc:spChg chg="add mod">
          <ac:chgData name="Leonardo Moreira Ropelato" userId="S::leonardo.ropelato@dio.me::a289a7f8-9c5e-44ce-8a70-4fb6bc72822a" providerId="AD" clId="Web-{CD8C164C-87A1-BB97-066D-0B7815837E4B}" dt="2023-04-10T20:43:43.470" v="20"/>
          <ac:spMkLst>
            <pc:docMk/>
            <pc:sldMk cId="0" sldId="268"/>
            <ac:spMk id="3" creationId="{8CEA6296-0B95-A271-2BE7-528B871A755D}"/>
          </ac:spMkLst>
        </pc:spChg>
        <pc:spChg chg="del mod ord">
          <ac:chgData name="Leonardo Moreira Ropelato" userId="S::leonardo.ropelato@dio.me::a289a7f8-9c5e-44ce-8a70-4fb6bc72822a" providerId="AD" clId="Web-{CD8C164C-87A1-BB97-066D-0B7815837E4B}" dt="2023-04-10T20:43:02.453" v="12"/>
          <ac:spMkLst>
            <pc:docMk/>
            <pc:sldMk cId="0" sldId="268"/>
            <ac:spMk id="226"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69"/>
        </pc:sldMkLst>
        <pc:spChg chg="add del mod">
          <ac:chgData name="Leonardo Moreira Ropelato" userId="S::leonardo.ropelato@dio.me::a289a7f8-9c5e-44ce-8a70-4fb6bc72822a" providerId="AD" clId="Web-{CD8C164C-87A1-BB97-066D-0B7815837E4B}" dt="2023-04-10T20:43:32.032" v="18"/>
          <ac:spMkLst>
            <pc:docMk/>
            <pc:sldMk cId="0" sldId="269"/>
            <ac:spMk id="2" creationId="{EB3B0A7E-345E-0832-5BB7-7564052E72F6}"/>
          </ac:spMkLst>
        </pc:spChg>
        <pc:spChg chg="add mod">
          <ac:chgData name="Leonardo Moreira Ropelato" userId="S::leonardo.ropelato@dio.me::a289a7f8-9c5e-44ce-8a70-4fb6bc72822a" providerId="AD" clId="Web-{CD8C164C-87A1-BB97-066D-0B7815837E4B}" dt="2023-04-10T20:43:43.470" v="20"/>
          <ac:spMkLst>
            <pc:docMk/>
            <pc:sldMk cId="0" sldId="269"/>
            <ac:spMk id="3" creationId="{0873FE7E-68E1-EB6C-698C-CD8EF3CAF672}"/>
          </ac:spMkLst>
        </pc:spChg>
        <pc:spChg chg="del mod ord">
          <ac:chgData name="Leonardo Moreira Ropelato" userId="S::leonardo.ropelato@dio.me::a289a7f8-9c5e-44ce-8a70-4fb6bc72822a" providerId="AD" clId="Web-{CD8C164C-87A1-BB97-066D-0B7815837E4B}" dt="2023-04-10T20:43:02.453" v="12"/>
          <ac:spMkLst>
            <pc:docMk/>
            <pc:sldMk cId="0" sldId="269"/>
            <ac:spMk id="233"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70"/>
        </pc:sldMkLst>
        <pc:spChg chg="add del mod">
          <ac:chgData name="Leonardo Moreira Ropelato" userId="S::leonardo.ropelato@dio.me::a289a7f8-9c5e-44ce-8a70-4fb6bc72822a" providerId="AD" clId="Web-{CD8C164C-87A1-BB97-066D-0B7815837E4B}" dt="2023-04-10T20:43:32.032" v="18"/>
          <ac:spMkLst>
            <pc:docMk/>
            <pc:sldMk cId="0" sldId="270"/>
            <ac:spMk id="2" creationId="{BA58DF84-B2E8-D5F0-BD6C-8E63D043730B}"/>
          </ac:spMkLst>
        </pc:spChg>
        <pc:spChg chg="add mod">
          <ac:chgData name="Leonardo Moreira Ropelato" userId="S::leonardo.ropelato@dio.me::a289a7f8-9c5e-44ce-8a70-4fb6bc72822a" providerId="AD" clId="Web-{CD8C164C-87A1-BB97-066D-0B7815837E4B}" dt="2023-04-10T20:43:43.470" v="20"/>
          <ac:spMkLst>
            <pc:docMk/>
            <pc:sldMk cId="0" sldId="270"/>
            <ac:spMk id="3" creationId="{87894030-DDAD-CFF5-1FFC-C0706BE9E2E7}"/>
          </ac:spMkLst>
        </pc:spChg>
        <pc:spChg chg="del mod ord">
          <ac:chgData name="Leonardo Moreira Ropelato" userId="S::leonardo.ropelato@dio.me::a289a7f8-9c5e-44ce-8a70-4fb6bc72822a" providerId="AD" clId="Web-{CD8C164C-87A1-BB97-066D-0B7815837E4B}" dt="2023-04-10T20:43:02.453" v="12"/>
          <ac:spMkLst>
            <pc:docMk/>
            <pc:sldMk cId="0" sldId="270"/>
            <ac:spMk id="245"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71"/>
        </pc:sldMkLst>
        <pc:spChg chg="add del mod">
          <ac:chgData name="Leonardo Moreira Ropelato" userId="S::leonardo.ropelato@dio.me::a289a7f8-9c5e-44ce-8a70-4fb6bc72822a" providerId="AD" clId="Web-{CD8C164C-87A1-BB97-066D-0B7815837E4B}" dt="2023-04-10T20:43:32.032" v="18"/>
          <ac:spMkLst>
            <pc:docMk/>
            <pc:sldMk cId="0" sldId="271"/>
            <ac:spMk id="2" creationId="{D2F823D0-034A-E8F1-A644-7E9EFF08F85A}"/>
          </ac:spMkLst>
        </pc:spChg>
        <pc:spChg chg="add mod">
          <ac:chgData name="Leonardo Moreira Ropelato" userId="S::leonardo.ropelato@dio.me::a289a7f8-9c5e-44ce-8a70-4fb6bc72822a" providerId="AD" clId="Web-{CD8C164C-87A1-BB97-066D-0B7815837E4B}" dt="2023-04-10T20:43:43.470" v="20"/>
          <ac:spMkLst>
            <pc:docMk/>
            <pc:sldMk cId="0" sldId="271"/>
            <ac:spMk id="3" creationId="{8B05147A-F969-1CDE-E83F-34303B7E1939}"/>
          </ac:spMkLst>
        </pc:spChg>
        <pc:spChg chg="del mod ord">
          <ac:chgData name="Leonardo Moreira Ropelato" userId="S::leonardo.ropelato@dio.me::a289a7f8-9c5e-44ce-8a70-4fb6bc72822a" providerId="AD" clId="Web-{CD8C164C-87A1-BB97-066D-0B7815837E4B}" dt="2023-04-10T20:43:02.453" v="12"/>
          <ac:spMkLst>
            <pc:docMk/>
            <pc:sldMk cId="0" sldId="271"/>
            <ac:spMk id="254"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72"/>
        </pc:sldMkLst>
        <pc:spChg chg="add del mod">
          <ac:chgData name="Leonardo Moreira Ropelato" userId="S::leonardo.ropelato@dio.me::a289a7f8-9c5e-44ce-8a70-4fb6bc72822a" providerId="AD" clId="Web-{CD8C164C-87A1-BB97-066D-0B7815837E4B}" dt="2023-04-10T20:43:32.032" v="18"/>
          <ac:spMkLst>
            <pc:docMk/>
            <pc:sldMk cId="0" sldId="272"/>
            <ac:spMk id="2" creationId="{2FF7FE70-F4FE-4CF6-6CF9-28F0DBCAB635}"/>
          </ac:spMkLst>
        </pc:spChg>
        <pc:spChg chg="add mod">
          <ac:chgData name="Leonardo Moreira Ropelato" userId="S::leonardo.ropelato@dio.me::a289a7f8-9c5e-44ce-8a70-4fb6bc72822a" providerId="AD" clId="Web-{CD8C164C-87A1-BB97-066D-0B7815837E4B}" dt="2023-04-10T20:43:43.470" v="20"/>
          <ac:spMkLst>
            <pc:docMk/>
            <pc:sldMk cId="0" sldId="272"/>
            <ac:spMk id="3" creationId="{A9C70728-C6E1-3924-6828-5E0DC5C8BBA1}"/>
          </ac:spMkLst>
        </pc:spChg>
        <pc:spChg chg="del mod ord">
          <ac:chgData name="Leonardo Moreira Ropelato" userId="S::leonardo.ropelato@dio.me::a289a7f8-9c5e-44ce-8a70-4fb6bc72822a" providerId="AD" clId="Web-{CD8C164C-87A1-BB97-066D-0B7815837E4B}" dt="2023-04-10T20:43:02.453" v="12"/>
          <ac:spMkLst>
            <pc:docMk/>
            <pc:sldMk cId="0" sldId="272"/>
            <ac:spMk id="261"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73"/>
        </pc:sldMkLst>
        <pc:spChg chg="add del mod">
          <ac:chgData name="Leonardo Moreira Ropelato" userId="S::leonardo.ropelato@dio.me::a289a7f8-9c5e-44ce-8a70-4fb6bc72822a" providerId="AD" clId="Web-{CD8C164C-87A1-BB97-066D-0B7815837E4B}" dt="2023-04-10T20:43:32.032" v="18"/>
          <ac:spMkLst>
            <pc:docMk/>
            <pc:sldMk cId="0" sldId="273"/>
            <ac:spMk id="2" creationId="{3A4081A6-CCFC-301C-B327-C2B867460722}"/>
          </ac:spMkLst>
        </pc:spChg>
        <pc:spChg chg="add mod">
          <ac:chgData name="Leonardo Moreira Ropelato" userId="S::leonardo.ropelato@dio.me::a289a7f8-9c5e-44ce-8a70-4fb6bc72822a" providerId="AD" clId="Web-{CD8C164C-87A1-BB97-066D-0B7815837E4B}" dt="2023-04-10T20:43:43.470" v="20"/>
          <ac:spMkLst>
            <pc:docMk/>
            <pc:sldMk cId="0" sldId="273"/>
            <ac:spMk id="3" creationId="{9295ED18-A814-4E32-CB0F-E538E60E43FD}"/>
          </ac:spMkLst>
        </pc:spChg>
        <pc:spChg chg="del mod ord">
          <ac:chgData name="Leonardo Moreira Ropelato" userId="S::leonardo.ropelato@dio.me::a289a7f8-9c5e-44ce-8a70-4fb6bc72822a" providerId="AD" clId="Web-{CD8C164C-87A1-BB97-066D-0B7815837E4B}" dt="2023-04-10T20:43:02.453" v="12"/>
          <ac:spMkLst>
            <pc:docMk/>
            <pc:sldMk cId="0" sldId="273"/>
            <ac:spMk id="269"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3:43.470" v="20"/>
        <pc:sldMkLst>
          <pc:docMk/>
          <pc:sldMk cId="0" sldId="274"/>
        </pc:sldMkLst>
        <pc:spChg chg="add del mod">
          <ac:chgData name="Leonardo Moreira Ropelato" userId="S::leonardo.ropelato@dio.me::a289a7f8-9c5e-44ce-8a70-4fb6bc72822a" providerId="AD" clId="Web-{CD8C164C-87A1-BB97-066D-0B7815837E4B}" dt="2023-04-10T20:43:32.032" v="18"/>
          <ac:spMkLst>
            <pc:docMk/>
            <pc:sldMk cId="0" sldId="274"/>
            <ac:spMk id="2" creationId="{8D11B0B6-A491-29CC-998A-0126053C8F9C}"/>
          </ac:spMkLst>
        </pc:spChg>
        <pc:spChg chg="add mod">
          <ac:chgData name="Leonardo Moreira Ropelato" userId="S::leonardo.ropelato@dio.me::a289a7f8-9c5e-44ce-8a70-4fb6bc72822a" providerId="AD" clId="Web-{CD8C164C-87A1-BB97-066D-0B7815837E4B}" dt="2023-04-10T20:43:43.470" v="20"/>
          <ac:spMkLst>
            <pc:docMk/>
            <pc:sldMk cId="0" sldId="274"/>
            <ac:spMk id="3" creationId="{A6459799-DBB3-9DD9-C204-E13E011493EB}"/>
          </ac:spMkLst>
        </pc:spChg>
        <pc:spChg chg="del mod ord">
          <ac:chgData name="Leonardo Moreira Ropelato" userId="S::leonardo.ropelato@dio.me::a289a7f8-9c5e-44ce-8a70-4fb6bc72822a" providerId="AD" clId="Web-{CD8C164C-87A1-BB97-066D-0B7815837E4B}" dt="2023-04-10T20:43:02.453" v="12"/>
          <ac:spMkLst>
            <pc:docMk/>
            <pc:sldMk cId="0" sldId="274"/>
            <ac:spMk id="276" creationId="{00000000-0000-0000-0000-000000000000}"/>
          </ac:spMkLst>
        </pc:spChg>
      </pc:sldChg>
      <pc:sldChg chg="addSp delSp modSp mod modClrScheme chgLayout">
        <pc:chgData name="Leonardo Moreira Ropelato" userId="S::leonardo.ropelato@dio.me::a289a7f8-9c5e-44ce-8a70-4fb6bc72822a" providerId="AD" clId="Web-{CD8C164C-87A1-BB97-066D-0B7815837E4B}" dt="2023-04-10T20:44:03.814" v="22" actId="1076"/>
        <pc:sldMkLst>
          <pc:docMk/>
          <pc:sldMk cId="0" sldId="275"/>
        </pc:sldMkLst>
        <pc:spChg chg="add del mod">
          <ac:chgData name="Leonardo Moreira Ropelato" userId="S::leonardo.ropelato@dio.me::a289a7f8-9c5e-44ce-8a70-4fb6bc72822a" providerId="AD" clId="Web-{CD8C164C-87A1-BB97-066D-0B7815837E4B}" dt="2023-04-10T20:43:32.032" v="18"/>
          <ac:spMkLst>
            <pc:docMk/>
            <pc:sldMk cId="0" sldId="275"/>
            <ac:spMk id="2" creationId="{15D63E49-B943-84B7-B55C-AC89414D71A7}"/>
          </ac:spMkLst>
        </pc:spChg>
        <pc:spChg chg="add mod">
          <ac:chgData name="Leonardo Moreira Ropelato" userId="S::leonardo.ropelato@dio.me::a289a7f8-9c5e-44ce-8a70-4fb6bc72822a" providerId="AD" clId="Web-{CD8C164C-87A1-BB97-066D-0B7815837E4B}" dt="2023-04-10T20:43:43.470" v="20"/>
          <ac:spMkLst>
            <pc:docMk/>
            <pc:sldMk cId="0" sldId="275"/>
            <ac:spMk id="3" creationId="{E0E80D14-D1AD-4C74-8489-88CB3A872750}"/>
          </ac:spMkLst>
        </pc:spChg>
        <pc:spChg chg="del mod ord">
          <ac:chgData name="Leonardo Moreira Ropelato" userId="S::leonardo.ropelato@dio.me::a289a7f8-9c5e-44ce-8a70-4fb6bc72822a" providerId="AD" clId="Web-{CD8C164C-87A1-BB97-066D-0B7815837E4B}" dt="2023-04-10T20:43:02.453" v="12"/>
          <ac:spMkLst>
            <pc:docMk/>
            <pc:sldMk cId="0" sldId="275"/>
            <ac:spMk id="285" creationId="{00000000-0000-0000-0000-000000000000}"/>
          </ac:spMkLst>
        </pc:spChg>
        <pc:picChg chg="mod">
          <ac:chgData name="Leonardo Moreira Ropelato" userId="S::leonardo.ropelato@dio.me::a289a7f8-9c5e-44ce-8a70-4fb6bc72822a" providerId="AD" clId="Web-{CD8C164C-87A1-BB97-066D-0B7815837E4B}" dt="2023-04-10T20:44:03.814" v="22" actId="1076"/>
          <ac:picMkLst>
            <pc:docMk/>
            <pc:sldMk cId="0" sldId="275"/>
            <ac:picMk id="284" creationId="{00000000-0000-0000-0000-000000000000}"/>
          </ac:picMkLst>
        </pc:picChg>
      </pc:sldChg>
      <pc:sldMasterChg chg="del delSldLayout">
        <pc:chgData name="Leonardo Moreira Ropelato" userId="S::leonardo.ropelato@dio.me::a289a7f8-9c5e-44ce-8a70-4fb6bc72822a" providerId="AD" clId="Web-{CD8C164C-87A1-BB97-066D-0B7815837E4B}" dt="2023-04-10T20:41:59.077" v="8"/>
        <pc:sldMasterMkLst>
          <pc:docMk/>
          <pc:sldMasterMk cId="0" sldId="2147483648"/>
        </pc:sldMasterMkLst>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49"/>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0"/>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1"/>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2"/>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3"/>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4"/>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5"/>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6"/>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7"/>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8"/>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59"/>
          </pc:sldLayoutMkLst>
        </pc:sldLayoutChg>
        <pc:sldLayoutChg chg="del">
          <pc:chgData name="Leonardo Moreira Ropelato" userId="S::leonardo.ropelato@dio.me::a289a7f8-9c5e-44ce-8a70-4fb6bc72822a" providerId="AD" clId="Web-{CD8C164C-87A1-BB97-066D-0B7815837E4B}" dt="2023-04-10T20:41:59.077" v="8"/>
          <pc:sldLayoutMkLst>
            <pc:docMk/>
            <pc:sldMasterMk cId="0" sldId="2147483648"/>
            <pc:sldLayoutMk cId="0" sldId="2147483660"/>
          </pc:sldLayoutMkLst>
        </pc:sldLayoutChg>
      </pc:sldMasterChg>
      <pc:sldMasterChg chg="add mod addSldLayout modSldLayout">
        <pc:chgData name="Leonardo Moreira Ropelato" userId="S::leonardo.ropelato@dio.me::a289a7f8-9c5e-44ce-8a70-4fb6bc72822a" providerId="AD" clId="Web-{CD8C164C-87A1-BB97-066D-0B7815837E4B}" dt="2023-04-10T20:43:43.470" v="20"/>
        <pc:sldMasterMkLst>
          <pc:docMk/>
          <pc:sldMasterMk cId="671348263" sldId="2147483661"/>
        </pc:sldMasterMkLst>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2683621079" sldId="2147483662"/>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2613105325" sldId="2147483663"/>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1559170256" sldId="2147483664"/>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3186453110" sldId="2147483665"/>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1589494797" sldId="2147483666"/>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351810797" sldId="2147483667"/>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4064732990" sldId="2147483668"/>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1791379102" sldId="2147483669"/>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542727112" sldId="2147483670"/>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2853127826" sldId="2147483671"/>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1574421405" sldId="2147483672"/>
          </pc:sldLayoutMkLst>
        </pc:sldLayoutChg>
        <pc:sldLayoutChg chg="add mod replId">
          <pc:chgData name="Leonardo Moreira Ropelato" userId="S::leonardo.ropelato@dio.me::a289a7f8-9c5e-44ce-8a70-4fb6bc72822a" providerId="AD" clId="Web-{CD8C164C-87A1-BB97-066D-0B7815837E4B}" dt="2023-04-10T20:43:43.470" v="20"/>
          <pc:sldLayoutMkLst>
            <pc:docMk/>
            <pc:sldMasterMk cId="671348263" sldId="2147483661"/>
            <pc:sldLayoutMk cId="2942748697" sldId="2147483673"/>
          </pc:sldLayoutMkLst>
        </pc:sldLayoutChg>
      </pc:sldMasterChg>
    </pc:docChg>
  </pc:docChgLst>
  <pc:docChgLst>
    <pc:chgData name="Venilton Falvo" userId="S::venilton@dio.me::6ad2b4e6-7ce3-4c47-9adb-8f3a2355716d" providerId="AD" clId="Web-{59FC8BF6-E761-4394-81BE-DA2CF32DA88D}"/>
    <pc:docChg chg="modSld">
      <pc:chgData name="Venilton Falvo" userId="S::venilton@dio.me::6ad2b4e6-7ce3-4c47-9adb-8f3a2355716d" providerId="AD" clId="Web-{59FC8BF6-E761-4394-81BE-DA2CF32DA88D}" dt="2023-06-06T15:15:58.654" v="4" actId="20577"/>
      <pc:docMkLst>
        <pc:docMk/>
      </pc:docMkLst>
      <pc:sldChg chg="modSp">
        <pc:chgData name="Venilton Falvo" userId="S::venilton@dio.me::6ad2b4e6-7ce3-4c47-9adb-8f3a2355716d" providerId="AD" clId="Web-{59FC8BF6-E761-4394-81BE-DA2CF32DA88D}" dt="2023-06-06T15:14:38.512" v="3" actId="20577"/>
        <pc:sldMkLst>
          <pc:docMk/>
          <pc:sldMk cId="0" sldId="257"/>
        </pc:sldMkLst>
        <pc:spChg chg="mod">
          <ac:chgData name="Venilton Falvo" userId="S::venilton@dio.me::6ad2b4e6-7ce3-4c47-9adb-8f3a2355716d" providerId="AD" clId="Web-{59FC8BF6-E761-4394-81BE-DA2CF32DA88D}" dt="2023-06-06T15:14:38.512" v="3" actId="20577"/>
          <ac:spMkLst>
            <pc:docMk/>
            <pc:sldMk cId="0" sldId="257"/>
            <ac:spMk id="66" creationId="{00000000-0000-0000-0000-000000000000}"/>
          </ac:spMkLst>
        </pc:spChg>
      </pc:sldChg>
      <pc:sldChg chg="modSp">
        <pc:chgData name="Venilton Falvo" userId="S::venilton@dio.me::6ad2b4e6-7ce3-4c47-9adb-8f3a2355716d" providerId="AD" clId="Web-{59FC8BF6-E761-4394-81BE-DA2CF32DA88D}" dt="2023-06-06T15:15:58.654" v="4" actId="20577"/>
        <pc:sldMkLst>
          <pc:docMk/>
          <pc:sldMk cId="0" sldId="274"/>
        </pc:sldMkLst>
        <pc:spChg chg="mod">
          <ac:chgData name="Venilton Falvo" userId="S::venilton@dio.me::6ad2b4e6-7ce3-4c47-9adb-8f3a2355716d" providerId="AD" clId="Web-{59FC8BF6-E761-4394-81BE-DA2CF32DA88D}" dt="2023-06-06T15:15:58.654" v="4" actId="20577"/>
          <ac:spMkLst>
            <pc:docMk/>
            <pc:sldMk cId="0" sldId="274"/>
            <ac:spMk id="2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i="1"/>
              <a:t>Cada </a:t>
            </a:r>
            <a:r>
              <a:rPr lang="en-US" i="1" err="1"/>
              <a:t>tema</a:t>
            </a:r>
            <a:r>
              <a:rPr lang="en-US" i="1"/>
              <a:t> </a:t>
            </a:r>
            <a:r>
              <a:rPr lang="en-US" i="1" err="1"/>
              <a:t>deve</a:t>
            </a:r>
            <a:r>
              <a:rPr lang="en-US" i="1"/>
              <a:t> </a:t>
            </a:r>
            <a:r>
              <a:rPr lang="en-US" i="1" err="1"/>
              <a:t>ter</a:t>
            </a:r>
            <a:r>
              <a:rPr lang="en-US" i="1"/>
              <a:t> </a:t>
            </a:r>
            <a:r>
              <a:rPr lang="en-US" i="1" err="1"/>
              <a:t>sua</a:t>
            </a:r>
            <a:r>
              <a:rPr lang="en-US" i="1"/>
              <a:t> </a:t>
            </a:r>
            <a:r>
              <a:rPr lang="en-US" i="1" err="1"/>
              <a:t>respectiva</a:t>
            </a:r>
            <a:r>
              <a:rPr lang="en-US" i="1"/>
              <a:t> </a:t>
            </a:r>
            <a:r>
              <a:rPr lang="en-US" i="1" err="1"/>
              <a:t>apresentação</a:t>
            </a:r>
            <a:r>
              <a:rPr lang="en-US" i="1"/>
              <a:t>, </a:t>
            </a:r>
            <a:r>
              <a:rPr lang="en-US" i="1" err="1"/>
              <a:t>visando</a:t>
            </a:r>
            <a:r>
              <a:rPr lang="en-US" i="1"/>
              <a:t> o </a:t>
            </a:r>
            <a:r>
              <a:rPr lang="en-US" i="1" err="1"/>
              <a:t>desenvolvimento</a:t>
            </a:r>
            <a:r>
              <a:rPr lang="en-US" i="1"/>
              <a:t> (</a:t>
            </a:r>
            <a:r>
              <a:rPr lang="en-US" i="1" err="1"/>
              <a:t>teórico</a:t>
            </a:r>
            <a:r>
              <a:rPr lang="en-US" i="1"/>
              <a:t> e/</a:t>
            </a:r>
            <a:r>
              <a:rPr lang="en-US" i="1" err="1"/>
              <a:t>ou</a:t>
            </a:r>
            <a:r>
              <a:rPr lang="en-US" i="1"/>
              <a:t> </a:t>
            </a:r>
            <a:r>
              <a:rPr lang="en-US" i="1" err="1"/>
              <a:t>prático</a:t>
            </a:r>
            <a:r>
              <a:rPr lang="en-US" i="1"/>
              <a:t>) do </a:t>
            </a:r>
            <a:r>
              <a:rPr lang="en-US" i="1" err="1"/>
              <a:t>tópico</a:t>
            </a:r>
            <a:r>
              <a:rPr lang="en-US" i="1"/>
              <a:t> </a:t>
            </a:r>
            <a:r>
              <a:rPr lang="en-US" i="1" err="1"/>
              <a:t>em</a:t>
            </a:r>
            <a:r>
              <a:rPr lang="en-US" i="1"/>
              <a:t> </a:t>
            </a:r>
            <a:r>
              <a:rPr lang="en-US" i="1" err="1"/>
              <a:t>questão</a:t>
            </a:r>
            <a:r>
              <a:rPr lang="en-US" i="1"/>
              <a:t>.</a:t>
            </a:r>
            <a:endParaRPr lang="en-US"/>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359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9785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62250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2571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940266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16929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55174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157152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61654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4376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60902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272201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510700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40292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23431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501686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37225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60323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42319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1004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indent="0">
              <a:buClr>
                <a:schemeClr val="dk1"/>
              </a:buClr>
              <a:buNone/>
            </a:pPr>
            <a:r>
              <a:rPr lang="en-US" err="1"/>
              <a:t>Liste</a:t>
            </a:r>
            <a:r>
              <a:rPr lang="en-US"/>
              <a:t> </a:t>
            </a:r>
            <a:r>
              <a:rPr lang="en-US" err="1"/>
              <a:t>aqui</a:t>
            </a:r>
            <a:r>
              <a:rPr lang="en-US"/>
              <a:t> </a:t>
            </a:r>
            <a:r>
              <a:rPr lang="en-US" err="1"/>
              <a:t>os</a:t>
            </a:r>
            <a:r>
              <a:rPr lang="en-US"/>
              <a:t> </a:t>
            </a:r>
            <a:r>
              <a:rPr lang="en-US" err="1"/>
              <a:t>pré-requisitos</a:t>
            </a:r>
            <a:r>
              <a:rPr lang="en-US"/>
              <a:t> para o </a:t>
            </a:r>
            <a:r>
              <a:rPr lang="en-US" err="1"/>
              <a:t>tema</a:t>
            </a:r>
            <a:r>
              <a:rPr lang="en-US"/>
              <a:t>, </a:t>
            </a:r>
            <a:r>
              <a:rPr lang="en-US" err="1"/>
              <a:t>desde</a:t>
            </a:r>
            <a:r>
              <a:rPr lang="en-US"/>
              <a:t> </a:t>
            </a:r>
            <a:r>
              <a:rPr lang="en-US" err="1"/>
              <a:t>configurações</a:t>
            </a:r>
            <a:r>
              <a:rPr lang="en-US"/>
              <a:t> do </a:t>
            </a:r>
            <a:r>
              <a:rPr lang="en-US" err="1"/>
              <a:t>ambiente</a:t>
            </a:r>
            <a:r>
              <a:rPr lang="en-US"/>
              <a:t> </a:t>
            </a:r>
            <a:r>
              <a:rPr lang="en-US" err="1"/>
              <a:t>até</a:t>
            </a:r>
            <a:r>
              <a:rPr lang="en-US"/>
              <a:t> as </a:t>
            </a:r>
            <a:r>
              <a:rPr lang="en-US" err="1"/>
              <a:t>noções</a:t>
            </a:r>
            <a:r>
              <a:rPr lang="en-US"/>
              <a:t> </a:t>
            </a:r>
            <a:r>
              <a:rPr lang="en-US" err="1"/>
              <a:t>básicas</a:t>
            </a:r>
            <a:r>
              <a:rPr lang="en-US"/>
              <a:t> </a:t>
            </a:r>
            <a:r>
              <a:rPr lang="en-US" err="1"/>
              <a:t>necessárias</a:t>
            </a:r>
            <a:r>
              <a:rPr lang="en-US"/>
              <a:t> para </a:t>
            </a:r>
            <a:r>
              <a:rPr lang="en-US" err="1"/>
              <a:t>uma</a:t>
            </a:r>
            <a:r>
              <a:rPr lang="en-US"/>
              <a:t> </a:t>
            </a:r>
            <a:r>
              <a:rPr lang="en-US" err="1"/>
              <a:t>melhor</a:t>
            </a:r>
            <a:r>
              <a:rPr lang="en-US"/>
              <a:t> </a:t>
            </a:r>
            <a:r>
              <a:rPr lang="en-US" err="1"/>
              <a:t>assimilação</a:t>
            </a:r>
            <a:r>
              <a:rPr lang="en-US"/>
              <a:t> do </a:t>
            </a:r>
            <a:r>
              <a:rPr lang="en-US" err="1"/>
              <a:t>conteúdo</a:t>
            </a:r>
            <a:r>
              <a:rPr lang="en-US"/>
              <a:t>.</a:t>
            </a:r>
            <a:endParaRPr lang="pt-BR"/>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83383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27543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27224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85047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3628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53202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23647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282070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82388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7416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06286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551151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744205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56140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3471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9842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2409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10/5/2023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solidFill>
                  <a:srgbClr val="040A24"/>
                </a:solidFill>
                <a:latin typeface="Calibri"/>
                <a:ea typeface="Calibri"/>
                <a:cs typeface="Calibri"/>
                <a:sym typeface="Calibri"/>
              </a:rPr>
              <a:t>Guilherme Arthur de Carvalho</a:t>
            </a:r>
            <a:endParaRPr lang="en-US" sz="2400" b="1" i="0" u="none" strike="noStrike" cap="none" dirty="0">
              <a:solidFill>
                <a:srgbClr val="040A24"/>
              </a:solidFill>
              <a:latin typeface="Calibri"/>
              <a:ea typeface="Calibri"/>
              <a:cs typeface="Calibri"/>
            </a:endParaRPr>
          </a:p>
          <a:p>
            <a:pPr>
              <a:spcBef>
                <a:spcPts val="1000"/>
              </a:spcBef>
              <a:buSzPts val="1600"/>
            </a:pPr>
            <a:r>
              <a:rPr lang="en-US" sz="2200" dirty="0" err="1">
                <a:solidFill>
                  <a:srgbClr val="040A24"/>
                </a:solidFill>
                <a:latin typeface="Calibri"/>
                <a:ea typeface="Calibri"/>
                <a:cs typeface="Calibri"/>
              </a:rPr>
              <a:t>Analista</a:t>
            </a:r>
            <a:r>
              <a:rPr lang="en-US" sz="2200" dirty="0">
                <a:solidFill>
                  <a:srgbClr val="040A24"/>
                </a:solidFill>
                <a:latin typeface="Calibri"/>
                <a:ea typeface="Calibri"/>
                <a:cs typeface="Calibri"/>
              </a:rPr>
              <a:t> de </a:t>
            </a:r>
            <a:r>
              <a:rPr lang="en-US" sz="2200" dirty="0" err="1">
                <a:solidFill>
                  <a:srgbClr val="040A24"/>
                </a:solidFill>
                <a:latin typeface="Calibri"/>
                <a:ea typeface="Calibri"/>
                <a:cs typeface="Calibri"/>
              </a:rPr>
              <a:t>sistemas</a:t>
            </a:r>
          </a:p>
          <a:p>
            <a:pPr marL="0" marR="0" lvl="0" indent="0" algn="l">
              <a:lnSpc>
                <a:spcPct val="100000"/>
              </a:lnSpc>
              <a:spcBef>
                <a:spcPts val="1000"/>
              </a:spcBef>
              <a:spcAft>
                <a:spcPts val="0"/>
              </a:spcAft>
              <a:buSzPts val="1600"/>
              <a:buNone/>
            </a:pPr>
            <a:r>
              <a:rPr lang="en-US" sz="2400" b="1" dirty="0">
                <a:latin typeface="Calibri"/>
                <a:ea typeface="Calibri"/>
                <a:sym typeface="Calibri"/>
              </a:rPr>
              <a:t>https://linktr.ee/decarvalhogui</a:t>
            </a:r>
            <a:endParaRPr lang="en-US" sz="2400" b="1" dirty="0">
              <a:latin typeface="Calibri"/>
              <a:ea typeface="Calibri"/>
              <a:cs typeface="Calibri"/>
            </a:endParaRPr>
          </a:p>
        </p:txBody>
      </p:sp>
      <p:sp>
        <p:nvSpPr>
          <p:cNvPr id="155" name="Google Shape;155;p2"/>
          <p:cNvSpPr txBox="1"/>
          <p:nvPr/>
        </p:nvSpPr>
        <p:spPr>
          <a:xfrm>
            <a:off x="565525" y="636550"/>
            <a:ext cx="7991400"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Banco de dados</a:t>
            </a:r>
            <a:endParaRPr lang="en-US" sz="4000" b="1"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FA95A95-A1E7-0B2E-183F-D3C4DED9A47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pic>
        <p:nvPicPr>
          <p:cNvPr id="5" name="Imagem 3">
            <a:extLst>
              <a:ext uri="{FF2B5EF4-FFF2-40B4-BE49-F238E27FC236}">
                <a16:creationId xmlns:a16="http://schemas.microsoft.com/office/drawing/2014/main" id="{C162A7A9-E5EB-660E-15AE-8FE1BA616745}"/>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Em um banco de dados </a:t>
            </a:r>
            <a:r>
              <a:rPr lang="en-US" sz="2400" dirty="0" err="1">
                <a:solidFill>
                  <a:srgbClr val="040A24"/>
                </a:solidFill>
                <a:latin typeface="Calibri"/>
                <a:ea typeface="Calibri"/>
                <a:cs typeface="Calibri"/>
              </a:rPr>
              <a:t>relacional</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tabela</a:t>
            </a:r>
            <a:r>
              <a:rPr lang="en-US" sz="2400" dirty="0">
                <a:solidFill>
                  <a:srgbClr val="040A24"/>
                </a:solidFill>
                <a:latin typeface="Calibri"/>
                <a:ea typeface="Calibri"/>
                <a:cs typeface="Calibri"/>
              </a:rPr>
              <a:t> é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estrutura</a:t>
            </a:r>
            <a:r>
              <a:rPr lang="en-US" sz="2400" dirty="0">
                <a:solidFill>
                  <a:srgbClr val="040A24"/>
                </a:solidFill>
                <a:latin typeface="Calibri"/>
                <a:ea typeface="Calibri"/>
                <a:cs typeface="Calibri"/>
              </a:rPr>
              <a:t> que </a:t>
            </a:r>
            <a:r>
              <a:rPr lang="en-US" sz="2400" dirty="0" err="1">
                <a:solidFill>
                  <a:srgbClr val="040A24"/>
                </a:solidFill>
                <a:latin typeface="Calibri"/>
                <a:ea typeface="Calibri"/>
                <a:cs typeface="Calibri"/>
              </a:rPr>
              <a:t>organiza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dados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linhas</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colunas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semelhante</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planilha</a:t>
            </a:r>
            <a:r>
              <a:rPr lang="en-US" sz="2400" dirty="0">
                <a:solidFill>
                  <a:srgbClr val="040A24"/>
                </a:solidFill>
                <a:latin typeface="Calibri"/>
                <a:ea typeface="Calibri"/>
                <a:cs typeface="Calibri"/>
              </a:rPr>
              <a:t>.</a:t>
            </a:r>
          </a:p>
          <a:p>
            <a:pPr algn="just">
              <a:lnSpc>
                <a:spcPct val="114999"/>
              </a:lnSpc>
              <a:spcBef>
                <a:spcPts val="1000"/>
              </a:spcBef>
            </a:pPr>
            <a:r>
              <a:rPr lang="en-US" sz="2400" dirty="0">
                <a:solidFill>
                  <a:srgbClr val="040A24"/>
                </a:solidFill>
                <a:latin typeface="Calibri"/>
                <a:ea typeface="Calibri"/>
                <a:cs typeface="Calibri"/>
              </a:rPr>
              <a:t>Cada </a:t>
            </a:r>
            <a:r>
              <a:rPr lang="en-US" sz="2400" dirty="0" err="1">
                <a:solidFill>
                  <a:srgbClr val="040A24"/>
                </a:solidFill>
                <a:latin typeface="Calibri"/>
                <a:ea typeface="Calibri"/>
                <a:cs typeface="Calibri"/>
              </a:rPr>
              <a:t>linha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representa</a:t>
            </a:r>
            <a:r>
              <a:rPr lang="en-US" sz="2400" dirty="0">
                <a:solidFill>
                  <a:srgbClr val="040A24"/>
                </a:solidFill>
                <a:latin typeface="Calibri"/>
                <a:ea typeface="Calibri"/>
                <a:cs typeface="Calibri"/>
              </a:rPr>
              <a:t> um </a:t>
            </a:r>
            <a:r>
              <a:rPr lang="en-US" sz="2400" dirty="0" err="1">
                <a:solidFill>
                  <a:srgbClr val="040A24"/>
                </a:solidFill>
                <a:latin typeface="Calibri"/>
                <a:ea typeface="Calibri"/>
                <a:cs typeface="Calibri"/>
              </a:rPr>
              <a:t>registro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distinto</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cada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coluna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representa</a:t>
            </a:r>
            <a:r>
              <a:rPr lang="en-US" sz="2400" dirty="0">
                <a:solidFill>
                  <a:srgbClr val="040A24"/>
                </a:solidFill>
                <a:latin typeface="Calibri"/>
                <a:ea typeface="Calibri"/>
                <a:cs typeface="Calibri"/>
              </a:rPr>
              <a:t> um </a:t>
            </a:r>
            <a:r>
              <a:rPr lang="en-US" sz="2400" dirty="0" err="1">
                <a:solidFill>
                  <a:srgbClr val="040A24"/>
                </a:solidFill>
                <a:latin typeface="Calibri"/>
                <a:ea typeface="Calibri"/>
                <a:cs typeface="Calibri"/>
              </a:rPr>
              <a:t>tipo</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informação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chamado</a:t>
            </a:r>
            <a:r>
              <a:rPr lang="en-US" sz="2400" dirty="0">
                <a:solidFill>
                  <a:srgbClr val="040A24"/>
                </a:solidFill>
                <a:latin typeface="Calibri"/>
                <a:ea typeface="Calibri"/>
                <a:cs typeface="Calibri"/>
              </a:rPr>
              <a:t> de campo. Por </a:t>
            </a:r>
            <a:r>
              <a:rPr lang="en-US" sz="2400" dirty="0" err="1">
                <a:solidFill>
                  <a:srgbClr val="040A24"/>
                </a:solidFill>
                <a:latin typeface="Calibri"/>
                <a:ea typeface="Calibri"/>
                <a:cs typeface="Calibri"/>
              </a:rPr>
              <a:t>exemplo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tabela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Clientes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pode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ter</a:t>
            </a:r>
            <a:r>
              <a:rPr lang="en-US" sz="2400" dirty="0">
                <a:solidFill>
                  <a:srgbClr val="040A24"/>
                </a:solidFill>
                <a:latin typeface="Calibri"/>
                <a:ea typeface="Calibri"/>
                <a:cs typeface="Calibri"/>
              </a:rPr>
              <a:t> campos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'ID', '</a:t>
            </a:r>
            <a:r>
              <a:rPr lang="en-US" sz="2400" dirty="0" err="1">
                <a:solidFill>
                  <a:srgbClr val="040A24"/>
                </a:solidFill>
                <a:latin typeface="Calibri"/>
                <a:ea typeface="Calibri"/>
                <a:cs typeface="Calibri"/>
              </a:rPr>
              <a:t>nome</a:t>
            </a:r>
            <a:r>
              <a:rPr lang="en-US" sz="2400" dirty="0">
                <a:solidFill>
                  <a:srgbClr val="040A24"/>
                </a:solidFill>
                <a:latin typeface="Calibri"/>
                <a:ea typeface="Calibri"/>
                <a:cs typeface="Calibri"/>
              </a:rPr>
              <a:t>', 'email' e '</a:t>
            </a:r>
            <a:r>
              <a:rPr lang="en-US" sz="2400" dirty="0" err="1">
                <a:solidFill>
                  <a:srgbClr val="040A24"/>
                </a:solidFill>
                <a:latin typeface="Calibri"/>
                <a:ea typeface="Calibri"/>
                <a:cs typeface="Calibri"/>
              </a:rPr>
              <a:t>telefone</a:t>
            </a:r>
            <a:r>
              <a:rPr lang="en-US" sz="2400" dirty="0">
                <a:solidFill>
                  <a:srgbClr val="040A24"/>
                </a:solidFill>
                <a:latin typeface="Calibri"/>
                <a:ea typeface="Calibri"/>
                <a:cs typeface="Calibri"/>
              </a:rPr>
              <a:t>'.</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err="1">
                <a:solidFill>
                  <a:srgbClr val="EA4E60"/>
                </a:solidFill>
                <a:latin typeface="Century Gothic"/>
                <a:ea typeface="Century Gothic"/>
                <a:cs typeface="Century Gothic"/>
              </a:rPr>
              <a:t>Tabelas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82176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pt-BR" sz="2400" dirty="0">
                <a:latin typeface="Calibri"/>
              </a:rPr>
              <a:t>Cada tabela em um banco de dados relacional deve ter uma chave primária. A chave primária é uma coluna (ou conjunto de colunas) cujo valor é único para cada registro. Isso garante que cada registro na tabela possa ser identificado de maneira única. Por exemplo, na tabela 'Clientes', o campo 'ID' pode ser a chave primária.</a:t>
            </a:r>
            <a:r>
              <a:rPr lang="pt-BR" dirty="0">
                <a:latin typeface="Calibri"/>
              </a:rPr>
              <a:t> </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a:solidFill>
                  <a:srgbClr val="EA4E60"/>
                </a:solidFill>
                <a:latin typeface="Century Gothic"/>
                <a:ea typeface="Century Gothic"/>
                <a:cs typeface="Century Gothic"/>
              </a:rPr>
              <a:t>Chaves </a:t>
            </a:r>
            <a:r>
              <a:rPr lang="en-US" sz="4000" b="1" dirty="0" err="1">
                <a:solidFill>
                  <a:srgbClr val="EA4E60"/>
                </a:solidFill>
                <a:latin typeface="Century Gothic"/>
                <a:ea typeface="Century Gothic"/>
                <a:cs typeface="Century Gothic"/>
              </a:rPr>
              <a:t>primárias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9595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pt-BR" sz="2400" dirty="0">
                <a:latin typeface="Calibri"/>
              </a:rPr>
              <a:t>As chaves estrangeiras são usadas para  estabelecer relações entre as tabelas. Uma chave estrangeira é um campo em uma tabela que corresponde à chave primária de outra tabela.</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a:solidFill>
                  <a:srgbClr val="EA4E60"/>
                </a:solidFill>
                <a:latin typeface="Century Gothic"/>
                <a:ea typeface="Century Gothic"/>
                <a:cs typeface="Century Gothic"/>
              </a:rPr>
              <a:t>Chaves </a:t>
            </a:r>
            <a:r>
              <a:rPr lang="en-US" sz="4000" b="1" dirty="0" err="1">
                <a:solidFill>
                  <a:srgbClr val="EA4E60"/>
                </a:solidFill>
                <a:latin typeface="Century Gothic"/>
                <a:ea typeface="Century Gothic"/>
                <a:cs typeface="Century Gothic"/>
              </a:rPr>
              <a:t>estrangeiras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12</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07847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pt-BR" sz="2400" dirty="0"/>
              <a:t>Por exemplo, em uma tabela 'Pedidos', podemos ter um campo '</a:t>
            </a:r>
            <a:r>
              <a:rPr lang="pt-BR" sz="2400" dirty="0" err="1"/>
              <a:t>ClienteID</a:t>
            </a:r>
            <a:r>
              <a:rPr lang="pt-BR" sz="2400" dirty="0"/>
              <a:t>' que seja uma chave estrangeira apontando para a chave primária da tabela 'Clientes'. Isso cria um relacionamento entre 'Pedidos' e 'Clientes', permitindo que cada pedido seja associado a um cliente específico.</a:t>
            </a:r>
            <a:endParaRPr lang="pt-BR" dirty="0"/>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a:solidFill>
                  <a:srgbClr val="EA4E60"/>
                </a:solidFill>
                <a:latin typeface="Century Gothic"/>
                <a:ea typeface="Century Gothic"/>
                <a:cs typeface="Century Gothic"/>
              </a:rPr>
              <a:t>Chaves </a:t>
            </a:r>
            <a:r>
              <a:rPr lang="en-US" sz="4000" b="1" dirty="0" err="1">
                <a:solidFill>
                  <a:srgbClr val="EA4E60"/>
                </a:solidFill>
                <a:latin typeface="Century Gothic"/>
                <a:ea typeface="Century Gothic"/>
                <a:cs typeface="Century Gothic"/>
              </a:rPr>
              <a:t>estrangeiras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97015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pt-BR" sz="2400" dirty="0"/>
              <a:t>Os bancos de dados relacionais permitem estabelecer relações entre tabelas. As relações podem ser 'um para um', 'um para muitos', ou 'muitos para muitos'. Estas relações permitem efetuar consultas complexas que unem dados de várias tabelas.</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err="1">
                <a:solidFill>
                  <a:srgbClr val="EA4E60"/>
                </a:solidFill>
                <a:latin typeface="Century Gothic"/>
                <a:ea typeface="Century Gothic"/>
                <a:cs typeface="Century Gothic"/>
              </a:rPr>
              <a:t>Relacionamento</a:t>
            </a:r>
            <a:r>
              <a:rPr lang="en-US" sz="4000" b="1" dirty="0">
                <a:solidFill>
                  <a:srgbClr val="EA4E60"/>
                </a:solidFill>
                <a:latin typeface="Century Gothic"/>
                <a:ea typeface="Century Gothic"/>
                <a:cs typeface="Century Gothic"/>
              </a:rPr>
              <a:t> entre </a:t>
            </a:r>
            <a:r>
              <a:rPr lang="en-US" sz="4000" b="1" dirty="0" err="1">
                <a:solidFill>
                  <a:srgbClr val="EA4E60"/>
                </a:solidFill>
                <a:latin typeface="Century Gothic"/>
                <a:ea typeface="Century Gothic"/>
                <a:cs typeface="Century Gothic"/>
              </a:rPr>
              <a:t>tabelas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89748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9CB4D9FB-99B0-7204-B0EC-906D849351D5}"/>
              </a:ext>
            </a:extLst>
          </p:cNvPr>
          <p:cNvSpPr>
            <a:spLocks noGrp="1"/>
          </p:cNvSpPr>
          <p:nvPr>
            <p:ph type="sldNum" idx="12"/>
          </p:nvPr>
        </p:nvSpPr>
        <p:spPr/>
        <p:txBody>
          <a:bodyPr/>
          <a:lstStyle/>
          <a:p>
            <a:pPr marL="0" lvl="0" indent="0" algn="r" rtl="0">
              <a:spcBef>
                <a:spcPts val="0"/>
              </a:spcBef>
              <a:spcAft>
                <a:spcPts val="0"/>
              </a:spcAft>
              <a:buNone/>
            </a:pPr>
            <a:r>
              <a:rPr lang="en-US"/>
              <a:t>[</a:t>
            </a:r>
            <a:fld id="{00000000-1234-1234-1234-123412341234}" type="slidenum">
              <a:rPr lang="en-US">
                <a:solidFill>
                  <a:srgbClr val="EA4E60"/>
                </a:solidFill>
              </a:rPr>
              <a:t>15</a:t>
            </a:fld>
            <a:r>
              <a:rPr lang="en-US"/>
              <a:t>]</a:t>
            </a:r>
            <a:endParaRPr/>
          </a:p>
        </p:txBody>
      </p:sp>
      <p:pic>
        <p:nvPicPr>
          <p:cNvPr id="3" name="Imagem 3">
            <a:extLst>
              <a:ext uri="{FF2B5EF4-FFF2-40B4-BE49-F238E27FC236}">
                <a16:creationId xmlns:a16="http://schemas.microsoft.com/office/drawing/2014/main" id="{DCB8F3E5-E946-DB11-0ECC-5BC12A4A1206}"/>
              </a:ext>
            </a:extLst>
          </p:cNvPr>
          <p:cNvPicPr>
            <a:picLocks noChangeAspect="1"/>
          </p:cNvPicPr>
          <p:nvPr/>
        </p:nvPicPr>
        <p:blipFill>
          <a:blip r:embed="rId2"/>
          <a:stretch>
            <a:fillRect/>
          </a:stretch>
        </p:blipFill>
        <p:spPr>
          <a:xfrm>
            <a:off x="2117912" y="1495137"/>
            <a:ext cx="4908177" cy="2146503"/>
          </a:xfrm>
          <a:prstGeom prst="rect">
            <a:avLst/>
          </a:prstGeom>
        </p:spPr>
      </p:pic>
    </p:spTree>
    <p:extLst>
      <p:ext uri="{BB962C8B-B14F-4D97-AF65-F5344CB8AC3E}">
        <p14:creationId xmlns:p14="http://schemas.microsoft.com/office/powerpoint/2010/main" val="282770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pt-BR" sz="2400" dirty="0"/>
              <a:t>O SQL é a linguagem usada para interagir com bancos de dados relacionais. Com SQL, podemos criar tabelas, inserir, atualizar e deletar registros, bem como executar consultas para buscar dados.</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a:solidFill>
                  <a:srgbClr val="EA4E60"/>
                </a:solidFill>
                <a:latin typeface="Century Gothic"/>
                <a:ea typeface="Century Gothic"/>
                <a:cs typeface="Century Gothic"/>
              </a:rPr>
              <a:t>SQL (Structured Query Language)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12396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pic>
        <p:nvPicPr>
          <p:cNvPr id="4" name="Imagem 4" descr="Texto&#10;&#10;Descrição gerada automaticamente">
            <a:extLst>
              <a:ext uri="{FF2B5EF4-FFF2-40B4-BE49-F238E27FC236}">
                <a16:creationId xmlns:a16="http://schemas.microsoft.com/office/drawing/2014/main" id="{8802E047-145B-80F0-CA57-87877D89D52E}"/>
              </a:ext>
            </a:extLst>
          </p:cNvPr>
          <p:cNvPicPr>
            <a:picLocks noChangeAspect="1"/>
          </p:cNvPicPr>
          <p:nvPr/>
        </p:nvPicPr>
        <p:blipFill>
          <a:blip r:embed="rId3"/>
          <a:stretch>
            <a:fillRect/>
          </a:stretch>
        </p:blipFill>
        <p:spPr>
          <a:xfrm>
            <a:off x="542537" y="1709836"/>
            <a:ext cx="6589058" cy="2585992"/>
          </a:xfrm>
          <a:prstGeom prst="rect">
            <a:avLst/>
          </a:prstGeom>
        </p:spPr>
      </p:pic>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13984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rPr>
              <a:t>Banco de dados</a:t>
            </a:r>
            <a:endParaRPr lang="en-US"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Python DB API</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38765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A </a:t>
            </a:r>
            <a:r>
              <a:rPr lang="en-US" sz="2400" dirty="0" err="1">
                <a:solidFill>
                  <a:srgbClr val="040A24"/>
                </a:solidFill>
                <a:latin typeface="Calibri"/>
                <a:ea typeface="Calibri"/>
                <a:cs typeface="Calibri"/>
              </a:rPr>
              <a:t>primeira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etapa</a:t>
            </a:r>
            <a:r>
              <a:rPr lang="en-US" sz="2400" dirty="0">
                <a:solidFill>
                  <a:srgbClr val="040A24"/>
                </a:solidFill>
                <a:latin typeface="Calibri"/>
                <a:ea typeface="Calibri"/>
                <a:cs typeface="Calibri"/>
              </a:rPr>
              <a:t> para </a:t>
            </a:r>
            <a:r>
              <a:rPr lang="en-US" sz="2400" dirty="0" err="1">
                <a:solidFill>
                  <a:srgbClr val="040A24"/>
                </a:solidFill>
                <a:latin typeface="Calibri"/>
                <a:ea typeface="Calibri"/>
                <a:cs typeface="Calibri"/>
              </a:rPr>
              <a:t>trabalhar</a:t>
            </a:r>
            <a:r>
              <a:rPr lang="en-US" sz="2400" dirty="0">
                <a:solidFill>
                  <a:srgbClr val="040A24"/>
                </a:solidFill>
                <a:latin typeface="Calibri"/>
                <a:ea typeface="Calibri"/>
                <a:cs typeface="Calibri"/>
              </a:rPr>
              <a:t> com um banco de dados é </a:t>
            </a:r>
            <a:r>
              <a:rPr lang="en-US" sz="2400" dirty="0" err="1">
                <a:solidFill>
                  <a:srgbClr val="040A24"/>
                </a:solidFill>
                <a:latin typeface="Calibri"/>
                <a:ea typeface="Calibri"/>
                <a:cs typeface="Calibri"/>
              </a:rPr>
              <a:t>estabelecer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conexão</a:t>
            </a:r>
            <a:r>
              <a:rPr lang="en-US" sz="2400" dirty="0">
                <a:solidFill>
                  <a:srgbClr val="040A24"/>
                </a:solidFill>
                <a:latin typeface="Calibri"/>
                <a:ea typeface="Calibri"/>
                <a:cs typeface="Calibri"/>
              </a:rPr>
              <a:t>. Vamos </a:t>
            </a:r>
            <a:r>
              <a:rPr lang="en-US" sz="2400" dirty="0" err="1">
                <a:solidFill>
                  <a:srgbClr val="040A24"/>
                </a:solidFill>
                <a:latin typeface="Calibri"/>
                <a:ea typeface="Calibri"/>
                <a:cs typeface="Calibri"/>
              </a:rPr>
              <a:t>ver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podemos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fazer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isso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usando</a:t>
            </a:r>
            <a:r>
              <a:rPr lang="en-US" sz="2400" dirty="0">
                <a:solidFill>
                  <a:srgbClr val="040A24"/>
                </a:solidFill>
                <a:latin typeface="Calibri"/>
                <a:ea typeface="Calibri"/>
                <a:cs typeface="Calibri"/>
              </a:rPr>
              <a:t> Python DB API.</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Conectando</a:t>
            </a:r>
            <a:r>
              <a:rPr lang="en-US" sz="4000" b="1" dirty="0">
                <a:solidFill>
                  <a:srgbClr val="EA4E60"/>
                </a:solidFill>
                <a:latin typeface="Century Gothic"/>
                <a:ea typeface="Century Gothic"/>
                <a:cs typeface="Century Gothic"/>
              </a:rPr>
              <a:t>-se a um Banco de dados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8293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760678"/>
            <a:ext cx="7984551" cy="2694180"/>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a:solidFill>
                  <a:srgbClr val="040A24"/>
                </a:solidFill>
                <a:latin typeface="Calibri"/>
                <a:ea typeface="Calibri"/>
                <a:cs typeface="Calibri"/>
              </a:rPr>
              <a:t>Vamos </a:t>
            </a:r>
            <a:r>
              <a:rPr lang="en-US" sz="2400" dirty="0" err="1">
                <a:solidFill>
                  <a:srgbClr val="040A24"/>
                </a:solidFill>
                <a:latin typeface="Calibri"/>
                <a:ea typeface="Calibri"/>
                <a:cs typeface="Calibri"/>
              </a:rPr>
              <a:t>abordar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conceitos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básicos</a:t>
            </a:r>
            <a:r>
              <a:rPr lang="en-US" sz="2400" dirty="0">
                <a:solidFill>
                  <a:srgbClr val="040A24"/>
                </a:solidFill>
                <a:latin typeface="Calibri"/>
                <a:ea typeface="Calibri"/>
                <a:cs typeface="Calibri"/>
              </a:rPr>
              <a:t> de banco de dados e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podemos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interagir</a:t>
            </a:r>
            <a:r>
              <a:rPr lang="en-US" sz="2400" dirty="0">
                <a:solidFill>
                  <a:srgbClr val="040A24"/>
                </a:solidFill>
                <a:latin typeface="Calibri"/>
                <a:ea typeface="Calibri"/>
                <a:cs typeface="Calibri"/>
              </a:rPr>
              <a:t> com </a:t>
            </a:r>
            <a:r>
              <a:rPr lang="en-US" sz="2400" dirty="0" err="1">
                <a:solidFill>
                  <a:srgbClr val="040A24"/>
                </a:solidFill>
                <a:latin typeface="Calibri"/>
                <a:ea typeface="Calibri"/>
                <a:cs typeface="Calibri"/>
              </a:rPr>
              <a:t>eles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usando</a:t>
            </a:r>
            <a:r>
              <a:rPr lang="en-US" sz="2400" dirty="0">
                <a:solidFill>
                  <a:srgbClr val="040A24"/>
                </a:solidFill>
                <a:latin typeface="Calibri"/>
                <a:ea typeface="Calibri"/>
                <a:cs typeface="Calibri"/>
              </a:rPr>
              <a:t> a DB API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Python.</a:t>
            </a: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2</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descr="Interface gráfica do usuário, Aplicativo&#10;&#10;Descrição gerada automaticamente">
            <a:extLst>
              <a:ext uri="{FF2B5EF4-FFF2-40B4-BE49-F238E27FC236}">
                <a16:creationId xmlns:a16="http://schemas.microsoft.com/office/drawing/2014/main" id="{97778162-A406-6571-920A-CB26D551906C}"/>
              </a:ext>
            </a:extLst>
          </p:cNvPr>
          <p:cNvPicPr>
            <a:picLocks noChangeAspect="1"/>
          </p:cNvPicPr>
          <p:nvPr/>
        </p:nvPicPr>
        <p:blipFill>
          <a:blip r:embed="rId4"/>
          <a:stretch>
            <a:fillRect/>
          </a:stretch>
        </p:blipFill>
        <p:spPr>
          <a:xfrm>
            <a:off x="566845" y="1713071"/>
            <a:ext cx="6559061" cy="2145595"/>
          </a:xfrm>
          <a:prstGeom prst="rect">
            <a:avLst/>
          </a:prstGeom>
        </p:spPr>
      </p:pic>
    </p:spTree>
    <p:extLst>
      <p:ext uri="{BB962C8B-B14F-4D97-AF65-F5344CB8AC3E}">
        <p14:creationId xmlns:p14="http://schemas.microsoft.com/office/powerpoint/2010/main" val="154106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err="1">
                <a:solidFill>
                  <a:srgbClr val="040A24"/>
                </a:solidFill>
                <a:latin typeface="Calibri"/>
                <a:ea typeface="Calibri"/>
                <a:cs typeface="Calibri"/>
              </a:rPr>
              <a:t>Inserir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um banco de dados é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operação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comum</a:t>
            </a:r>
            <a:r>
              <a:rPr lang="en-US" sz="2400" dirty="0">
                <a:solidFill>
                  <a:srgbClr val="040A24"/>
                </a:solidFill>
                <a:latin typeface="Calibri"/>
                <a:ea typeface="Calibri"/>
                <a:cs typeface="Calibri"/>
              </a:rPr>
              <a:t>. Com a Python DB API, </a:t>
            </a:r>
            <a:r>
              <a:rPr lang="en-US" sz="2400" dirty="0" err="1">
                <a:solidFill>
                  <a:srgbClr val="040A24"/>
                </a:solidFill>
                <a:latin typeface="Calibri"/>
                <a:ea typeface="Calibri"/>
                <a:cs typeface="Calibri"/>
              </a:rPr>
              <a:t>usamos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operação</a:t>
            </a:r>
            <a:r>
              <a:rPr lang="en-US" sz="2400" dirty="0">
                <a:solidFill>
                  <a:srgbClr val="040A24"/>
                </a:solidFill>
                <a:latin typeface="Calibri"/>
                <a:ea typeface="Calibri"/>
                <a:cs typeface="Calibri"/>
              </a:rPr>
              <a:t> INSERT do SQL  para </a:t>
            </a:r>
            <a:r>
              <a:rPr lang="en-US" sz="2400" dirty="0" err="1">
                <a:solidFill>
                  <a:srgbClr val="040A24"/>
                </a:solidFill>
                <a:latin typeface="Calibri"/>
                <a:ea typeface="Calibri"/>
                <a:cs typeface="Calibri"/>
              </a:rPr>
              <a:t>isso</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Inserindo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registros</a:t>
            </a:r>
            <a:endParaRPr lang="en-US" sz="4000" b="1"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645253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4">
            <a:extLst>
              <a:ext uri="{FF2B5EF4-FFF2-40B4-BE49-F238E27FC236}">
                <a16:creationId xmlns:a16="http://schemas.microsoft.com/office/drawing/2014/main" id="{8A503F61-A39D-746C-FBBD-40009C0CE710}"/>
              </a:ext>
            </a:extLst>
          </p:cNvPr>
          <p:cNvPicPr>
            <a:picLocks noChangeAspect="1"/>
          </p:cNvPicPr>
          <p:nvPr/>
        </p:nvPicPr>
        <p:blipFill>
          <a:blip r:embed="rId4"/>
          <a:stretch>
            <a:fillRect/>
          </a:stretch>
        </p:blipFill>
        <p:spPr>
          <a:xfrm>
            <a:off x="564776" y="1710043"/>
            <a:ext cx="6559061" cy="1903396"/>
          </a:xfrm>
          <a:prstGeom prst="rect">
            <a:avLst/>
          </a:prstGeom>
        </p:spPr>
      </p:pic>
    </p:spTree>
    <p:extLst>
      <p:ext uri="{BB962C8B-B14F-4D97-AF65-F5344CB8AC3E}">
        <p14:creationId xmlns:p14="http://schemas.microsoft.com/office/powerpoint/2010/main" val="382161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A </a:t>
            </a:r>
            <a:r>
              <a:rPr lang="en-US" sz="2400" dirty="0" err="1">
                <a:solidFill>
                  <a:srgbClr val="040A24"/>
                </a:solidFill>
                <a:latin typeface="Calibri"/>
                <a:ea typeface="Calibri"/>
                <a:cs typeface="Calibri"/>
              </a:rPr>
              <a:t>operação</a:t>
            </a:r>
            <a:r>
              <a:rPr lang="en-US" sz="2400" dirty="0">
                <a:solidFill>
                  <a:srgbClr val="040A24"/>
                </a:solidFill>
                <a:latin typeface="Calibri"/>
                <a:ea typeface="Calibri"/>
                <a:cs typeface="Calibri"/>
              </a:rPr>
              <a:t> UPDATE do SQL é </a:t>
            </a:r>
            <a:r>
              <a:rPr lang="en-US" sz="2400" dirty="0" err="1">
                <a:solidFill>
                  <a:srgbClr val="040A24"/>
                </a:solidFill>
                <a:latin typeface="Calibri"/>
                <a:ea typeface="Calibri"/>
                <a:cs typeface="Calibri"/>
              </a:rPr>
              <a:t>usada</a:t>
            </a:r>
            <a:r>
              <a:rPr lang="en-US" sz="2400" dirty="0">
                <a:solidFill>
                  <a:srgbClr val="040A24"/>
                </a:solidFill>
                <a:latin typeface="Calibri"/>
                <a:ea typeface="Calibri"/>
                <a:cs typeface="Calibri"/>
              </a:rPr>
              <a:t> para </a:t>
            </a:r>
            <a:r>
              <a:rPr lang="en-US" sz="2400" dirty="0" err="1">
                <a:solidFill>
                  <a:srgbClr val="040A24"/>
                </a:solidFill>
                <a:latin typeface="Calibri"/>
                <a:ea typeface="Calibri"/>
                <a:cs typeface="Calibri"/>
              </a:rPr>
              <a:t>modificar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existentes</a:t>
            </a:r>
            <a:r>
              <a:rPr lang="en-US" sz="2400" dirty="0">
                <a:solidFill>
                  <a:srgbClr val="040A24"/>
                </a:solidFill>
                <a:latin typeface="Calibri"/>
                <a:ea typeface="Calibri"/>
                <a:cs typeface="Calibri"/>
              </a:rPr>
              <a:t>. É </a:t>
            </a:r>
            <a:r>
              <a:rPr lang="en-US" sz="2400" dirty="0" err="1">
                <a:solidFill>
                  <a:srgbClr val="040A24"/>
                </a:solidFill>
                <a:latin typeface="Calibri"/>
                <a:ea typeface="Calibri"/>
                <a:cs typeface="Calibri"/>
              </a:rPr>
              <a:t>importante</a:t>
            </a:r>
            <a:r>
              <a:rPr lang="en-US" sz="2400" dirty="0">
                <a:solidFill>
                  <a:srgbClr val="040A24"/>
                </a:solidFill>
                <a:latin typeface="Calibri"/>
                <a:ea typeface="Calibri"/>
                <a:cs typeface="Calibri"/>
              </a:rPr>
              <a:t> ser </a:t>
            </a:r>
            <a:r>
              <a:rPr lang="en-US" sz="2400" dirty="0" err="1">
                <a:solidFill>
                  <a:srgbClr val="040A24"/>
                </a:solidFill>
                <a:latin typeface="Calibri"/>
                <a:ea typeface="Calibri"/>
                <a:cs typeface="Calibri"/>
              </a:rPr>
              <a:t>específico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ao</a:t>
            </a:r>
            <a:r>
              <a:rPr lang="en-US" sz="2400" dirty="0">
                <a:solidFill>
                  <a:srgbClr val="040A24"/>
                </a:solidFill>
                <a:latin typeface="Calibri"/>
                <a:ea typeface="Calibri"/>
                <a:cs typeface="Calibri"/>
              </a:rPr>
              <a:t> usar o UPDATE para </a:t>
            </a:r>
            <a:r>
              <a:rPr lang="en-US" sz="2400" dirty="0" err="1">
                <a:solidFill>
                  <a:srgbClr val="040A24"/>
                </a:solidFill>
                <a:latin typeface="Calibri"/>
                <a:ea typeface="Calibri"/>
                <a:cs typeface="Calibri"/>
              </a:rPr>
              <a:t>evitar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alterar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do que o </a:t>
            </a:r>
            <a:r>
              <a:rPr lang="en-US" sz="2400" dirty="0" err="1">
                <a:solidFill>
                  <a:srgbClr val="040A24"/>
                </a:solidFill>
                <a:latin typeface="Calibri"/>
                <a:ea typeface="Calibri"/>
                <a:cs typeface="Calibri"/>
              </a:rPr>
              <a:t>planejado</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Atualizando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registros</a:t>
            </a:r>
            <a:endParaRPr lang="en-US" sz="4000" b="1"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0905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a:extLst>
              <a:ext uri="{FF2B5EF4-FFF2-40B4-BE49-F238E27FC236}">
                <a16:creationId xmlns:a16="http://schemas.microsoft.com/office/drawing/2014/main" id="{660593CF-E6FA-08BC-0F12-EC3C27632E5A}"/>
              </a:ext>
            </a:extLst>
          </p:cNvPr>
          <p:cNvPicPr>
            <a:picLocks noChangeAspect="1"/>
          </p:cNvPicPr>
          <p:nvPr/>
        </p:nvPicPr>
        <p:blipFill>
          <a:blip r:embed="rId4"/>
          <a:stretch>
            <a:fillRect/>
          </a:stretch>
        </p:blipFill>
        <p:spPr>
          <a:xfrm>
            <a:off x="562708" y="1705746"/>
            <a:ext cx="6559061" cy="1749591"/>
          </a:xfrm>
          <a:prstGeom prst="rect">
            <a:avLst/>
          </a:prstGeom>
        </p:spPr>
      </p:pic>
    </p:spTree>
    <p:extLst>
      <p:ext uri="{BB962C8B-B14F-4D97-AF65-F5344CB8AC3E}">
        <p14:creationId xmlns:p14="http://schemas.microsoft.com/office/powerpoint/2010/main" val="2177084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en-US" sz="2400" dirty="0">
                <a:solidFill>
                  <a:srgbClr val="040A24"/>
                </a:solidFill>
                <a:latin typeface="Calibri"/>
                <a:ea typeface="Calibri"/>
                <a:cs typeface="Calibri"/>
              </a:rPr>
              <a:t>A </a:t>
            </a:r>
            <a:r>
              <a:rPr lang="en-US" sz="2400" dirty="0" err="1">
                <a:solidFill>
                  <a:srgbClr val="040A24"/>
                </a:solidFill>
                <a:latin typeface="Calibri"/>
                <a:ea typeface="Calibri"/>
                <a:cs typeface="Calibri"/>
              </a:rPr>
              <a:t>operação</a:t>
            </a:r>
            <a:r>
              <a:rPr lang="en-US" sz="2400" dirty="0">
                <a:solidFill>
                  <a:srgbClr val="040A24"/>
                </a:solidFill>
                <a:latin typeface="Calibri"/>
                <a:ea typeface="Calibri"/>
                <a:cs typeface="Calibri"/>
              </a:rPr>
              <a:t> DELETE do SQL é </a:t>
            </a:r>
            <a:r>
              <a:rPr lang="en-US" sz="2400" dirty="0" err="1">
                <a:solidFill>
                  <a:srgbClr val="040A24"/>
                </a:solidFill>
                <a:latin typeface="Calibri"/>
                <a:ea typeface="Calibri"/>
                <a:cs typeface="Calibri"/>
              </a:rPr>
              <a:t>usada</a:t>
            </a:r>
            <a:r>
              <a:rPr lang="en-US" sz="2400" dirty="0">
                <a:solidFill>
                  <a:srgbClr val="040A24"/>
                </a:solidFill>
                <a:latin typeface="Calibri"/>
                <a:ea typeface="Calibri"/>
                <a:cs typeface="Calibri"/>
              </a:rPr>
              <a:t> para remover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Novamente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precisamos</a:t>
            </a:r>
            <a:r>
              <a:rPr lang="en-US" sz="2400" dirty="0">
                <a:solidFill>
                  <a:srgbClr val="040A24"/>
                </a:solidFill>
                <a:latin typeface="Calibri"/>
                <a:ea typeface="Calibri"/>
                <a:cs typeface="Calibri"/>
              </a:rPr>
              <a:t> ser </a:t>
            </a:r>
            <a:r>
              <a:rPr lang="en-US" sz="2400" dirty="0" err="1">
                <a:solidFill>
                  <a:srgbClr val="040A24"/>
                </a:solidFill>
                <a:latin typeface="Calibri"/>
                <a:ea typeface="Calibri"/>
                <a:cs typeface="Calibri"/>
              </a:rPr>
              <a:t>específicos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ao</a:t>
            </a:r>
            <a:r>
              <a:rPr lang="en-US" sz="2400" dirty="0">
                <a:solidFill>
                  <a:srgbClr val="040A24"/>
                </a:solidFill>
                <a:latin typeface="Calibri"/>
                <a:ea typeface="Calibri"/>
                <a:cs typeface="Calibri"/>
              </a:rPr>
              <a:t> usar o DELETE para </a:t>
            </a:r>
            <a:r>
              <a:rPr lang="en-US" sz="2400" dirty="0" err="1">
                <a:solidFill>
                  <a:srgbClr val="040A24"/>
                </a:solidFill>
                <a:latin typeface="Calibri"/>
                <a:ea typeface="Calibri"/>
                <a:cs typeface="Calibri"/>
              </a:rPr>
              <a:t>evitar</a:t>
            </a:r>
            <a:r>
              <a:rPr lang="en-US" sz="2400" dirty="0">
                <a:solidFill>
                  <a:srgbClr val="040A24"/>
                </a:solidFill>
                <a:latin typeface="Calibri"/>
                <a:ea typeface="Calibri"/>
                <a:cs typeface="Calibri"/>
              </a:rPr>
              <a:t> remover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do que o </a:t>
            </a:r>
            <a:r>
              <a:rPr lang="en-US" sz="2400" dirty="0" err="1">
                <a:solidFill>
                  <a:srgbClr val="040A24"/>
                </a:solidFill>
                <a:latin typeface="Calibri"/>
                <a:ea typeface="Calibri"/>
                <a:cs typeface="Calibri"/>
              </a:rPr>
              <a:t>planejado</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Deletando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registros</a:t>
            </a:r>
            <a:endParaRPr lang="en-US" sz="4000" b="1"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0619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4">
            <a:extLst>
              <a:ext uri="{FF2B5EF4-FFF2-40B4-BE49-F238E27FC236}">
                <a16:creationId xmlns:a16="http://schemas.microsoft.com/office/drawing/2014/main" id="{B9557A3E-7CAA-B8E1-33EB-4852DA6661C4}"/>
              </a:ext>
            </a:extLst>
          </p:cNvPr>
          <p:cNvPicPr>
            <a:picLocks noChangeAspect="1"/>
          </p:cNvPicPr>
          <p:nvPr/>
        </p:nvPicPr>
        <p:blipFill>
          <a:blip r:embed="rId4"/>
          <a:stretch>
            <a:fillRect/>
          </a:stretch>
        </p:blipFill>
        <p:spPr>
          <a:xfrm>
            <a:off x="562708" y="1707975"/>
            <a:ext cx="5997388" cy="1750307"/>
          </a:xfrm>
          <a:prstGeom prst="rect">
            <a:avLst/>
          </a:prstGeom>
        </p:spPr>
      </p:pic>
    </p:spTree>
    <p:extLst>
      <p:ext uri="{BB962C8B-B14F-4D97-AF65-F5344CB8AC3E}">
        <p14:creationId xmlns:p14="http://schemas.microsoft.com/office/powerpoint/2010/main" val="72720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4999"/>
              </a:lnSpc>
              <a:spcBef>
                <a:spcPts val="1000"/>
              </a:spcBef>
            </a:pPr>
            <a:r>
              <a:rPr lang="en-US" sz="2400" dirty="0" err="1">
                <a:solidFill>
                  <a:srgbClr val="040A24"/>
                </a:solidFill>
                <a:latin typeface="Calibri"/>
                <a:ea typeface="Calibri"/>
                <a:cs typeface="Calibri"/>
              </a:rPr>
              <a:t>Operações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lote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úteis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quando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precisamos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inserir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muitos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vez</a:t>
            </a:r>
            <a:r>
              <a:rPr lang="en-US" sz="2400" dirty="0">
                <a:solidFill>
                  <a:srgbClr val="040A24"/>
                </a:solidFill>
                <a:latin typeface="Calibri"/>
                <a:ea typeface="Calibri"/>
                <a:cs typeface="Calibri"/>
              </a:rPr>
              <a:t>. Com Python DB API, </a:t>
            </a:r>
            <a:r>
              <a:rPr lang="en-US" sz="2400" dirty="0" err="1">
                <a:solidFill>
                  <a:srgbClr val="040A24"/>
                </a:solidFill>
                <a:latin typeface="Calibri"/>
                <a:ea typeface="Calibri"/>
                <a:cs typeface="Calibri"/>
              </a:rPr>
              <a:t>podemos</a:t>
            </a:r>
            <a:r>
              <a:rPr lang="en-US" sz="2400" dirty="0">
                <a:solidFill>
                  <a:srgbClr val="040A24"/>
                </a:solidFill>
                <a:latin typeface="Calibri"/>
                <a:ea typeface="Calibri"/>
                <a:cs typeface="Calibri"/>
              </a:rPr>
              <a:t> usar o </a:t>
            </a:r>
            <a:r>
              <a:rPr lang="en-US" sz="2400" dirty="0" err="1">
                <a:solidFill>
                  <a:srgbClr val="040A24"/>
                </a:solidFill>
                <a:latin typeface="Calibri"/>
                <a:ea typeface="Calibri"/>
                <a:cs typeface="Calibri"/>
              </a:rPr>
              <a:t>método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executemany</a:t>
            </a:r>
            <a:r>
              <a:rPr lang="en-US" sz="2400" dirty="0">
                <a:solidFill>
                  <a:srgbClr val="040A24"/>
                </a:solidFill>
                <a:latin typeface="Calibri"/>
                <a:ea typeface="Calibri"/>
                <a:cs typeface="Calibri"/>
              </a:rPr>
              <a:t>()' para </a:t>
            </a:r>
            <a:r>
              <a:rPr lang="en-US" sz="2400" dirty="0" err="1">
                <a:solidFill>
                  <a:srgbClr val="040A24"/>
                </a:solidFill>
                <a:latin typeface="Calibri"/>
                <a:ea typeface="Calibri"/>
                <a:cs typeface="Calibri"/>
              </a:rPr>
              <a:t>isso</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Operações</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em</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lote</a:t>
            </a:r>
            <a:endParaRPr lang="en-US" sz="4000" b="1"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07380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28</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descr="Uma imagem contendo Aplicativo&#10;&#10;Descrição gerada automaticamente">
            <a:extLst>
              <a:ext uri="{FF2B5EF4-FFF2-40B4-BE49-F238E27FC236}">
                <a16:creationId xmlns:a16="http://schemas.microsoft.com/office/drawing/2014/main" id="{CF66DCC2-B38B-9FB9-B294-AFA945B33E7F}"/>
              </a:ext>
            </a:extLst>
          </p:cNvPr>
          <p:cNvPicPr>
            <a:picLocks noChangeAspect="1"/>
          </p:cNvPicPr>
          <p:nvPr/>
        </p:nvPicPr>
        <p:blipFill>
          <a:blip r:embed="rId4"/>
          <a:stretch>
            <a:fillRect/>
          </a:stretch>
        </p:blipFill>
        <p:spPr>
          <a:xfrm>
            <a:off x="564776" y="1709530"/>
            <a:ext cx="5997388" cy="1650482"/>
          </a:xfrm>
          <a:prstGeom prst="rect">
            <a:avLst/>
          </a:prstGeom>
        </p:spPr>
      </p:pic>
    </p:spTree>
    <p:extLst>
      <p:ext uri="{BB962C8B-B14F-4D97-AF65-F5344CB8AC3E}">
        <p14:creationId xmlns:p14="http://schemas.microsoft.com/office/powerpoint/2010/main" val="239949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O </a:t>
            </a:r>
            <a:r>
              <a:rPr lang="en-US" sz="2400" dirty="0" err="1">
                <a:solidFill>
                  <a:srgbClr val="040A24"/>
                </a:solidFill>
                <a:latin typeface="Calibri"/>
                <a:ea typeface="Calibri"/>
                <a:cs typeface="Calibri"/>
              </a:rPr>
              <a:t>método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fetchone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pode</a:t>
            </a:r>
            <a:r>
              <a:rPr lang="en-US" sz="2400" dirty="0">
                <a:solidFill>
                  <a:srgbClr val="040A24"/>
                </a:solidFill>
                <a:latin typeface="Calibri"/>
                <a:ea typeface="Calibri"/>
                <a:cs typeface="Calibri"/>
              </a:rPr>
              <a:t> ser </a:t>
            </a:r>
            <a:r>
              <a:rPr lang="en-US" sz="2400" dirty="0" err="1">
                <a:solidFill>
                  <a:srgbClr val="040A24"/>
                </a:solidFill>
                <a:latin typeface="Calibri"/>
                <a:ea typeface="Calibri"/>
                <a:cs typeface="Calibri"/>
              </a:rPr>
              <a:t>usado</a:t>
            </a:r>
            <a:r>
              <a:rPr lang="en-US" sz="2400" dirty="0">
                <a:solidFill>
                  <a:srgbClr val="040A24"/>
                </a:solidFill>
                <a:latin typeface="Calibri"/>
                <a:ea typeface="Calibri"/>
                <a:cs typeface="Calibri"/>
              </a:rPr>
              <a:t> para </a:t>
            </a:r>
            <a:r>
              <a:rPr lang="en-US" sz="2400" dirty="0" err="1">
                <a:solidFill>
                  <a:srgbClr val="040A24"/>
                </a:solidFill>
                <a:latin typeface="Calibri"/>
                <a:ea typeface="Calibri"/>
                <a:cs typeface="Calibri"/>
              </a:rPr>
              <a:t>recuperar</a:t>
            </a:r>
            <a:r>
              <a:rPr lang="en-US" sz="2400" dirty="0">
                <a:solidFill>
                  <a:srgbClr val="040A24"/>
                </a:solidFill>
                <a:latin typeface="Calibri"/>
                <a:ea typeface="Calibri"/>
                <a:cs typeface="Calibri"/>
              </a:rPr>
              <a:t> um </a:t>
            </a:r>
            <a:r>
              <a:rPr lang="en-US" sz="2400" dirty="0" err="1">
                <a:solidFill>
                  <a:srgbClr val="040A24"/>
                </a:solidFill>
                <a:latin typeface="Calibri"/>
                <a:ea typeface="Calibri"/>
                <a:cs typeface="Calibri"/>
              </a:rPr>
              <a:t>único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resultado</a:t>
            </a:r>
            <a:r>
              <a:rPr lang="en-US" sz="2400" dirty="0">
                <a:solidFill>
                  <a:srgbClr val="040A24"/>
                </a:solidFill>
                <a:latin typeface="Calibri"/>
                <a:ea typeface="Calibri"/>
                <a:cs typeface="Calibri"/>
              </a:rPr>
              <a:t>. Ele </a:t>
            </a:r>
            <a:r>
              <a:rPr lang="en-US" sz="2400" dirty="0" err="1">
                <a:solidFill>
                  <a:srgbClr val="040A24"/>
                </a:solidFill>
                <a:latin typeface="Calibri"/>
                <a:ea typeface="Calibri"/>
                <a:cs typeface="Calibri"/>
              </a:rPr>
              <a:t>retorna</a:t>
            </a:r>
            <a:r>
              <a:rPr lang="en-US" sz="2400" dirty="0">
                <a:solidFill>
                  <a:srgbClr val="040A24"/>
                </a:solidFill>
                <a:latin typeface="Calibri"/>
                <a:ea typeface="Calibri"/>
                <a:cs typeface="Calibri"/>
              </a:rPr>
              <a:t> o </a:t>
            </a:r>
            <a:r>
              <a:rPr lang="en-US" sz="2400" dirty="0" err="1">
                <a:solidFill>
                  <a:srgbClr val="040A24"/>
                </a:solidFill>
                <a:latin typeface="Calibri"/>
                <a:ea typeface="Calibri"/>
                <a:cs typeface="Calibri"/>
              </a:rPr>
              <a:t>próximo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lista</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resultados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ou</a:t>
            </a:r>
            <a:r>
              <a:rPr lang="en-US" sz="2400" dirty="0">
                <a:solidFill>
                  <a:srgbClr val="040A24"/>
                </a:solidFill>
                <a:latin typeface="Calibri"/>
                <a:ea typeface="Calibri"/>
                <a:cs typeface="Calibri"/>
              </a:rPr>
              <a:t> 'None' se </a:t>
            </a:r>
            <a:r>
              <a:rPr lang="en-US" sz="2400" dirty="0" err="1">
                <a:solidFill>
                  <a:srgbClr val="040A24"/>
                </a:solidFill>
                <a:latin typeface="Calibri"/>
                <a:ea typeface="Calibri"/>
                <a:cs typeface="Calibri"/>
              </a:rPr>
              <a:t>não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houver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resultados</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Consultas</a:t>
            </a:r>
            <a:r>
              <a:rPr lang="en-US" sz="4000" b="1" dirty="0">
                <a:solidFill>
                  <a:srgbClr val="EA4E60"/>
                </a:solidFill>
                <a:latin typeface="Century Gothic"/>
                <a:ea typeface="Century Gothic"/>
                <a:cs typeface="Century Gothic"/>
              </a:rPr>
              <a:t> com </a:t>
            </a:r>
            <a:r>
              <a:rPr lang="en-US" sz="4000" b="1" dirty="0" err="1">
                <a:solidFill>
                  <a:srgbClr val="EA4E60"/>
                </a:solidFill>
                <a:latin typeface="Century Gothic"/>
                <a:ea typeface="Century Gothic"/>
                <a:cs typeface="Century Gothic"/>
              </a:rPr>
              <a:t>único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resultado</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64204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599663"/>
            <a:ext cx="7995334" cy="2965087"/>
          </a:xfrm>
          <a:prstGeom prst="rect">
            <a:avLst/>
          </a:prstGeom>
          <a:noFill/>
          <a:ln>
            <a:noFill/>
          </a:ln>
        </p:spPr>
        <p:txBody>
          <a:bodyPr spcFirstLastPara="1" wrap="square" lIns="91425" tIns="91425" rIns="91425" bIns="91425" anchor="ctr" anchorCtr="0">
            <a:noAutofit/>
          </a:bodyPr>
          <a:lstStyle/>
          <a:p>
            <a:pPr marL="419100" indent="-342900">
              <a:lnSpc>
                <a:spcPct val="150000"/>
              </a:lnSpc>
              <a:buClr>
                <a:srgbClr val="040A24"/>
              </a:buClr>
              <a:buSzPts val="2400"/>
              <a:buFont typeface="Wingdings"/>
              <a:buChar char="ü"/>
            </a:pPr>
            <a:r>
              <a:rPr lang="en-US" sz="2800" dirty="0">
                <a:solidFill>
                  <a:srgbClr val="040A24"/>
                </a:solidFill>
                <a:latin typeface="Calibri"/>
                <a:cs typeface="Calibri"/>
              </a:rPr>
              <a:t>Python e </a:t>
            </a:r>
            <a:r>
              <a:rPr lang="en-US" sz="2800" dirty="0" err="1">
                <a:solidFill>
                  <a:srgbClr val="040A24"/>
                </a:solidFill>
                <a:latin typeface="Calibri"/>
                <a:cs typeface="Calibri"/>
              </a:rPr>
              <a:t>VSCode</a:t>
            </a:r>
          </a:p>
          <a:p>
            <a:pPr marL="419100" indent="-342900">
              <a:lnSpc>
                <a:spcPct val="150000"/>
              </a:lnSpc>
              <a:buClr>
                <a:srgbClr val="040A24"/>
              </a:buClr>
              <a:buSzPts val="2400"/>
              <a:buFont typeface="Wingdings"/>
              <a:buChar char="ü"/>
            </a:pPr>
            <a:r>
              <a:rPr lang="en-US" sz="2800" dirty="0">
                <a:solidFill>
                  <a:srgbClr val="040A24"/>
                </a:solidFill>
                <a:latin typeface="Calibri"/>
                <a:ea typeface="Calibri"/>
                <a:cs typeface="Calibri"/>
              </a:rPr>
              <a:t>SQLite</a:t>
            </a:r>
            <a:endParaRPr lang="en-US" sz="2800" dirty="0">
              <a:solidFill>
                <a:srgbClr val="040A24"/>
              </a:solidFill>
              <a:ea typeface="Calibri"/>
              <a:cs typeface="Calibri"/>
            </a:endParaRPr>
          </a:p>
          <a:p>
            <a:pPr marL="419100" indent="-342900">
              <a:buClr>
                <a:srgbClr val="040A24"/>
              </a:buClr>
              <a:buSzPts val="2400"/>
              <a:buFont typeface="Wingdings"/>
              <a:buChar char="ü"/>
            </a:pPr>
            <a:endParaRPr lang="en-US" sz="240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B7BB7D6-497D-5E00-850D-A213CF0D14D6}"/>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F4D555A0-887D-C200-6E6E-EBF99EEE2B3C}"/>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descr="Interface gráfica do usuário, Texto&#10;&#10;Descrição gerada automaticamente">
            <a:extLst>
              <a:ext uri="{FF2B5EF4-FFF2-40B4-BE49-F238E27FC236}">
                <a16:creationId xmlns:a16="http://schemas.microsoft.com/office/drawing/2014/main" id="{99A82A26-D254-8F38-78AD-DC12BF065CC9}"/>
              </a:ext>
            </a:extLst>
          </p:cNvPr>
          <p:cNvPicPr>
            <a:picLocks noChangeAspect="1"/>
          </p:cNvPicPr>
          <p:nvPr/>
        </p:nvPicPr>
        <p:blipFill>
          <a:blip r:embed="rId4"/>
          <a:stretch>
            <a:fillRect/>
          </a:stretch>
        </p:blipFill>
        <p:spPr>
          <a:xfrm>
            <a:off x="564776" y="1710226"/>
            <a:ext cx="6567853" cy="2027159"/>
          </a:xfrm>
          <a:prstGeom prst="rect">
            <a:avLst/>
          </a:prstGeom>
        </p:spPr>
      </p:pic>
    </p:spTree>
    <p:extLst>
      <p:ext uri="{BB962C8B-B14F-4D97-AF65-F5344CB8AC3E}">
        <p14:creationId xmlns:p14="http://schemas.microsoft.com/office/powerpoint/2010/main" val="4263370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O </a:t>
            </a:r>
            <a:r>
              <a:rPr lang="en-US" sz="2400" dirty="0" err="1">
                <a:solidFill>
                  <a:srgbClr val="040A24"/>
                </a:solidFill>
                <a:latin typeface="Calibri"/>
                <a:ea typeface="Calibri"/>
                <a:cs typeface="Calibri"/>
              </a:rPr>
              <a:t>método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fetchall</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pode</a:t>
            </a:r>
            <a:r>
              <a:rPr lang="en-US" sz="2400" dirty="0">
                <a:solidFill>
                  <a:srgbClr val="040A24"/>
                </a:solidFill>
                <a:latin typeface="Calibri"/>
                <a:ea typeface="Calibri"/>
                <a:cs typeface="Calibri"/>
              </a:rPr>
              <a:t> ser </a:t>
            </a:r>
            <a:r>
              <a:rPr lang="en-US" sz="2400" dirty="0" err="1">
                <a:solidFill>
                  <a:srgbClr val="040A24"/>
                </a:solidFill>
                <a:latin typeface="Calibri"/>
                <a:ea typeface="Calibri"/>
                <a:cs typeface="Calibri"/>
              </a:rPr>
              <a:t>usado</a:t>
            </a:r>
            <a:r>
              <a:rPr lang="en-US" sz="2400" dirty="0">
                <a:solidFill>
                  <a:srgbClr val="040A24"/>
                </a:solidFill>
                <a:latin typeface="Calibri"/>
                <a:ea typeface="Calibri"/>
                <a:cs typeface="Calibri"/>
              </a:rPr>
              <a:t> para </a:t>
            </a:r>
            <a:r>
              <a:rPr lang="en-US" sz="2400" dirty="0" err="1">
                <a:solidFill>
                  <a:srgbClr val="040A24"/>
                </a:solidFill>
                <a:latin typeface="Calibri"/>
                <a:ea typeface="Calibri"/>
                <a:cs typeface="Calibri"/>
              </a:rPr>
              <a:t>recuperar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todos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resultados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vez</a:t>
            </a:r>
            <a:r>
              <a:rPr lang="en-US" sz="2400" dirty="0">
                <a:solidFill>
                  <a:srgbClr val="040A24"/>
                </a:solidFill>
                <a:latin typeface="Calibri"/>
                <a:ea typeface="Calibri"/>
                <a:cs typeface="Calibri"/>
              </a:rPr>
              <a:t>. Ele </a:t>
            </a:r>
            <a:r>
              <a:rPr lang="en-US" sz="2400" dirty="0" err="1">
                <a:solidFill>
                  <a:srgbClr val="040A24"/>
                </a:solidFill>
                <a:latin typeface="Calibri"/>
                <a:ea typeface="Calibri"/>
                <a:cs typeface="Calibri"/>
              </a:rPr>
              <a:t>retorna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lista</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ou</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lista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vazia</a:t>
            </a:r>
            <a:r>
              <a:rPr lang="en-US" sz="2400" dirty="0">
                <a:solidFill>
                  <a:srgbClr val="040A24"/>
                </a:solidFill>
                <a:latin typeface="Calibri"/>
                <a:ea typeface="Calibri"/>
                <a:cs typeface="Calibri"/>
              </a:rPr>
              <a:t> se </a:t>
            </a:r>
            <a:r>
              <a:rPr lang="en-US" sz="2400" dirty="0" err="1">
                <a:solidFill>
                  <a:srgbClr val="040A24"/>
                </a:solidFill>
                <a:latin typeface="Calibri"/>
                <a:ea typeface="Calibri"/>
                <a:cs typeface="Calibri"/>
              </a:rPr>
              <a:t>não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houver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resultados</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Consultas</a:t>
            </a:r>
            <a:r>
              <a:rPr lang="en-US" sz="4000" b="1" dirty="0">
                <a:solidFill>
                  <a:srgbClr val="EA4E60"/>
                </a:solidFill>
                <a:latin typeface="Century Gothic"/>
                <a:ea typeface="Century Gothic"/>
                <a:cs typeface="Century Gothic"/>
              </a:rPr>
              <a:t> com </a:t>
            </a:r>
            <a:r>
              <a:rPr lang="en-US" sz="4000" b="1" dirty="0" err="1">
                <a:solidFill>
                  <a:srgbClr val="EA4E60"/>
                </a:solidFill>
                <a:latin typeface="Century Gothic"/>
                <a:ea typeface="Century Gothic"/>
                <a:cs typeface="Century Gothic"/>
              </a:rPr>
              <a:t>múltiplos</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resultado</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958732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4" descr="Texto&#10;&#10;Descrição gerada automaticamente">
            <a:extLst>
              <a:ext uri="{FF2B5EF4-FFF2-40B4-BE49-F238E27FC236}">
                <a16:creationId xmlns:a16="http://schemas.microsoft.com/office/drawing/2014/main" id="{F146740C-C12F-5BB4-557B-C0F5549877C6}"/>
              </a:ext>
            </a:extLst>
          </p:cNvPr>
          <p:cNvPicPr>
            <a:picLocks noChangeAspect="1"/>
          </p:cNvPicPr>
          <p:nvPr/>
        </p:nvPicPr>
        <p:blipFill>
          <a:blip r:embed="rId4"/>
          <a:stretch>
            <a:fillRect/>
          </a:stretch>
        </p:blipFill>
        <p:spPr>
          <a:xfrm>
            <a:off x="562708" y="1711525"/>
            <a:ext cx="4928347" cy="2034387"/>
          </a:xfrm>
          <a:prstGeom prst="rect">
            <a:avLst/>
          </a:prstGeom>
        </p:spPr>
      </p:pic>
    </p:spTree>
    <p:extLst>
      <p:ext uri="{BB962C8B-B14F-4D97-AF65-F5344CB8AC3E}">
        <p14:creationId xmlns:p14="http://schemas.microsoft.com/office/powerpoint/2010/main" val="3848487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resultados</a:t>
            </a:r>
            <a:r>
              <a:rPr lang="en-US" sz="2400" dirty="0">
                <a:solidFill>
                  <a:srgbClr val="040A24"/>
                </a:solidFill>
                <a:latin typeface="Calibri"/>
                <a:ea typeface="Calibri"/>
                <a:cs typeface="Calibri"/>
              </a:rPr>
              <a:t> das </a:t>
            </a:r>
            <a:r>
              <a:rPr lang="en-US" sz="2400" dirty="0" err="1">
                <a:solidFill>
                  <a:srgbClr val="040A24"/>
                </a:solidFill>
                <a:latin typeface="Calibri"/>
                <a:ea typeface="Calibri"/>
                <a:cs typeface="Calibri"/>
              </a:rPr>
              <a:t>consultas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retornados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tuplas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padrão</a:t>
            </a:r>
            <a:r>
              <a:rPr lang="en-US" sz="2400" dirty="0">
                <a:solidFill>
                  <a:srgbClr val="040A24"/>
                </a:solidFill>
                <a:latin typeface="Calibri"/>
                <a:ea typeface="Calibri"/>
                <a:cs typeface="Calibri"/>
              </a:rPr>
              <a:t>. Se a </a:t>
            </a:r>
            <a:r>
              <a:rPr lang="en-US" sz="2400" dirty="0" err="1">
                <a:solidFill>
                  <a:srgbClr val="040A24"/>
                </a:solidFill>
                <a:latin typeface="Calibri"/>
                <a:ea typeface="Calibri"/>
                <a:cs typeface="Calibri"/>
              </a:rPr>
              <a:t>tupla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atender</a:t>
            </a:r>
            <a:r>
              <a:rPr lang="en-US" sz="2400" dirty="0">
                <a:solidFill>
                  <a:srgbClr val="040A24"/>
                </a:solidFill>
                <a:latin typeface="Calibri"/>
                <a:ea typeface="Calibri"/>
                <a:cs typeface="Calibri"/>
              </a:rPr>
              <a:t> as </a:t>
            </a:r>
            <a:r>
              <a:rPr lang="en-US" sz="2400" dirty="0" err="1">
                <a:solidFill>
                  <a:srgbClr val="040A24"/>
                </a:solidFill>
                <a:latin typeface="Calibri"/>
                <a:ea typeface="Calibri"/>
                <a:cs typeface="Calibri"/>
              </a:rPr>
              <a:t>nossas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necessidades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podemos</a:t>
            </a:r>
            <a:r>
              <a:rPr lang="en-US" sz="2400" dirty="0">
                <a:solidFill>
                  <a:srgbClr val="040A24"/>
                </a:solidFill>
                <a:latin typeface="Calibri"/>
                <a:ea typeface="Calibri"/>
                <a:cs typeface="Calibri"/>
              </a:rPr>
              <a:t> usar a </a:t>
            </a:r>
            <a:r>
              <a:rPr lang="en-US" sz="2400" dirty="0" err="1">
                <a:solidFill>
                  <a:srgbClr val="040A24"/>
                </a:solidFill>
                <a:latin typeface="Calibri"/>
                <a:ea typeface="Calibri"/>
                <a:cs typeface="Calibri"/>
              </a:rPr>
              <a:t>classe</a:t>
            </a:r>
            <a:r>
              <a:rPr lang="en-US" sz="2400" dirty="0">
                <a:solidFill>
                  <a:srgbClr val="040A24"/>
                </a:solidFill>
                <a:latin typeface="Calibri"/>
                <a:ea typeface="Calibri"/>
                <a:cs typeface="Calibri"/>
              </a:rPr>
              <a:t> 'sqlite3.Row' </a:t>
            </a:r>
            <a:r>
              <a:rPr lang="en-US" sz="2400" dirty="0" err="1">
                <a:solidFill>
                  <a:srgbClr val="040A24"/>
                </a:solidFill>
                <a:latin typeface="Calibri"/>
                <a:ea typeface="Calibri"/>
                <a:cs typeface="Calibri"/>
              </a:rPr>
              <a:t>ou</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row_factory</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customizada</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Trabalhando</a:t>
            </a:r>
            <a:r>
              <a:rPr lang="en-US" sz="4000" b="1" dirty="0">
                <a:solidFill>
                  <a:srgbClr val="EA4E60"/>
                </a:solidFill>
                <a:latin typeface="Century Gothic"/>
                <a:ea typeface="Century Gothic"/>
                <a:cs typeface="Century Gothic"/>
              </a:rPr>
              <a:t> com </a:t>
            </a:r>
            <a:r>
              <a:rPr lang="en-US" sz="4000" b="1" dirty="0" err="1">
                <a:solidFill>
                  <a:srgbClr val="EA4E60"/>
                </a:solidFill>
                <a:latin typeface="Century Gothic"/>
                <a:ea typeface="Century Gothic"/>
                <a:cs typeface="Century Gothic"/>
              </a:rPr>
              <a:t>resultados</a:t>
            </a:r>
            <a:r>
              <a:rPr lang="en-US" sz="4000" b="1" dirty="0">
                <a:solidFill>
                  <a:srgbClr val="EA4E60"/>
                </a:solidFill>
                <a:latin typeface="Century Gothic"/>
                <a:ea typeface="Century Gothic"/>
                <a:cs typeface="Century Gothic"/>
              </a:rPr>
              <a:t> de consulta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33</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34779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pic>
        <p:nvPicPr>
          <p:cNvPr id="2" name="Imagem 4" descr="Texto&#10;&#10;Descrição gerada automaticamente">
            <a:extLst>
              <a:ext uri="{FF2B5EF4-FFF2-40B4-BE49-F238E27FC236}">
                <a16:creationId xmlns:a16="http://schemas.microsoft.com/office/drawing/2014/main" id="{70E7940C-3928-CB7B-FEF8-3DF88B3C0F7C}"/>
              </a:ext>
            </a:extLst>
          </p:cNvPr>
          <p:cNvPicPr>
            <a:picLocks noChangeAspect="1"/>
          </p:cNvPicPr>
          <p:nvPr/>
        </p:nvPicPr>
        <p:blipFill>
          <a:blip r:embed="rId3"/>
          <a:stretch>
            <a:fillRect/>
          </a:stretch>
        </p:blipFill>
        <p:spPr>
          <a:xfrm>
            <a:off x="564776" y="1713238"/>
            <a:ext cx="6655776" cy="2255938"/>
          </a:xfrm>
          <a:prstGeom prst="rect">
            <a:avLst/>
          </a:prstGeom>
        </p:spPr>
      </p:pic>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4"/>
          <a:stretch>
            <a:fillRect/>
          </a:stretch>
        </p:blipFill>
        <p:spPr>
          <a:xfrm>
            <a:off x="8427350" y="150783"/>
            <a:ext cx="597049" cy="251208"/>
          </a:xfrm>
          <a:prstGeom prst="rect">
            <a:avLst/>
          </a:prstGeom>
        </p:spPr>
      </p:pic>
    </p:spTree>
    <p:extLst>
      <p:ext uri="{BB962C8B-B14F-4D97-AF65-F5344CB8AC3E}">
        <p14:creationId xmlns:p14="http://schemas.microsoft.com/office/powerpoint/2010/main" val="520413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rPr>
              <a:t>Banco de dados</a:t>
            </a:r>
            <a:endParaRPr lang="en-US"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Boas </a:t>
            </a:r>
            <a:r>
              <a:rPr lang="en-US" sz="4000" b="1" dirty="0" err="1">
                <a:solidFill>
                  <a:srgbClr val="EA4E60"/>
                </a:solidFill>
                <a:latin typeface="Century Gothic"/>
                <a:ea typeface="Century Gothic"/>
                <a:cs typeface="Century Gothic"/>
              </a:rPr>
              <a:t>práticas</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em</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consultas</a:t>
            </a:r>
            <a:r>
              <a:rPr lang="en-US" sz="4000" b="1" dirty="0">
                <a:solidFill>
                  <a:srgbClr val="EA4E60"/>
                </a:solidFill>
                <a:latin typeface="Century Gothic"/>
                <a:ea typeface="Century Gothic"/>
                <a:cs typeface="Century Gothic"/>
              </a:rPr>
              <a:t> SQL</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35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570059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Ao </a:t>
            </a:r>
            <a:r>
              <a:rPr lang="en-US" sz="2400" dirty="0" err="1">
                <a:solidFill>
                  <a:srgbClr val="040A24"/>
                </a:solidFill>
                <a:latin typeface="Calibri"/>
                <a:ea typeface="Calibri"/>
                <a:cs typeface="Calibri"/>
              </a:rPr>
              <a:t>escrever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consultas</a:t>
            </a:r>
            <a:r>
              <a:rPr lang="en-US" sz="2400" dirty="0">
                <a:solidFill>
                  <a:srgbClr val="040A24"/>
                </a:solidFill>
                <a:latin typeface="Calibri"/>
                <a:ea typeface="Calibri"/>
                <a:cs typeface="Calibri"/>
              </a:rPr>
              <a:t> SQL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Python, é </a:t>
            </a:r>
            <a:r>
              <a:rPr lang="en-US" sz="2400" dirty="0" err="1">
                <a:solidFill>
                  <a:srgbClr val="040A24"/>
                </a:solidFill>
                <a:latin typeface="Calibri"/>
                <a:ea typeface="Calibri"/>
                <a:cs typeface="Calibri"/>
              </a:rPr>
              <a:t>importante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seguir</a:t>
            </a:r>
            <a:r>
              <a:rPr lang="en-US" sz="2400" dirty="0">
                <a:solidFill>
                  <a:srgbClr val="040A24"/>
                </a:solidFill>
                <a:latin typeface="Calibri"/>
                <a:ea typeface="Calibri"/>
                <a:cs typeface="Calibri"/>
              </a:rPr>
              <a:t> boas </a:t>
            </a:r>
            <a:r>
              <a:rPr lang="en-US" sz="2400" dirty="0" err="1">
                <a:solidFill>
                  <a:srgbClr val="040A24"/>
                </a:solidFill>
                <a:latin typeface="Calibri"/>
                <a:ea typeface="Calibri"/>
                <a:cs typeface="Calibri"/>
              </a:rPr>
              <a:t>práticas</a:t>
            </a:r>
            <a:r>
              <a:rPr lang="en-US" sz="2400" dirty="0">
                <a:solidFill>
                  <a:srgbClr val="040A24"/>
                </a:solidFill>
                <a:latin typeface="Calibri"/>
                <a:ea typeface="Calibri"/>
                <a:cs typeface="Calibri"/>
              </a:rPr>
              <a:t> para </a:t>
            </a:r>
            <a:r>
              <a:rPr lang="en-US" sz="2400" dirty="0" err="1">
                <a:solidFill>
                  <a:srgbClr val="040A24"/>
                </a:solidFill>
                <a:latin typeface="Calibri"/>
                <a:ea typeface="Calibri"/>
                <a:cs typeface="Calibri"/>
              </a:rPr>
              <a:t>garantir</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segurança</a:t>
            </a:r>
            <a:r>
              <a:rPr lang="en-US" sz="2400" dirty="0">
                <a:solidFill>
                  <a:srgbClr val="040A24"/>
                </a:solidFill>
                <a:latin typeface="Calibri"/>
                <a:ea typeface="Calibri"/>
                <a:cs typeface="Calibri"/>
              </a:rPr>
              <a:t> e a </a:t>
            </a:r>
            <a:r>
              <a:rPr lang="en-US" sz="2400" dirty="0" err="1">
                <a:solidFill>
                  <a:srgbClr val="040A24"/>
                </a:solidFill>
                <a:latin typeface="Calibri"/>
                <a:ea typeface="Calibri"/>
                <a:cs typeface="Calibri"/>
              </a:rPr>
              <a:t>eficiência</a:t>
            </a:r>
            <a:r>
              <a:rPr lang="en-US" sz="2400" dirty="0">
                <a:solidFill>
                  <a:srgbClr val="040A24"/>
                </a:solidFill>
                <a:latin typeface="Calibri"/>
                <a:ea typeface="Calibri"/>
                <a:cs typeface="Calibri"/>
              </a:rPr>
              <a:t> do </a:t>
            </a:r>
            <a:r>
              <a:rPr lang="en-US" sz="2400" dirty="0" err="1">
                <a:solidFill>
                  <a:srgbClr val="040A24"/>
                </a:solidFill>
                <a:latin typeface="Calibri"/>
                <a:ea typeface="Calibri"/>
                <a:cs typeface="Calibri"/>
              </a:rPr>
              <a:t>seu</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código</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Introdução</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36</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134622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Uma dessas </a:t>
            </a:r>
            <a:r>
              <a:rPr lang="en-US" sz="2400" dirty="0" err="1">
                <a:solidFill>
                  <a:srgbClr val="040A24"/>
                </a:solidFill>
                <a:latin typeface="Calibri"/>
                <a:ea typeface="Calibri"/>
                <a:cs typeface="Calibri"/>
              </a:rPr>
              <a:t>práticas</a:t>
            </a:r>
            <a:r>
              <a:rPr lang="en-US" sz="2400" dirty="0">
                <a:solidFill>
                  <a:srgbClr val="040A24"/>
                </a:solidFill>
                <a:latin typeface="Calibri"/>
                <a:ea typeface="Calibri"/>
                <a:cs typeface="Calibri"/>
              </a:rPr>
              <a:t> é </a:t>
            </a:r>
            <a:r>
              <a:rPr lang="en-US" sz="2400" dirty="0" err="1">
                <a:solidFill>
                  <a:srgbClr val="040A24"/>
                </a:solidFill>
                <a:latin typeface="Calibri"/>
                <a:ea typeface="Calibri"/>
                <a:cs typeface="Calibri"/>
              </a:rPr>
              <a:t>evitar</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concatenação</a:t>
            </a:r>
            <a:r>
              <a:rPr lang="en-US" sz="2400" dirty="0">
                <a:solidFill>
                  <a:srgbClr val="040A24"/>
                </a:solidFill>
                <a:latin typeface="Calibri"/>
                <a:ea typeface="Calibri"/>
                <a:cs typeface="Calibri"/>
              </a:rPr>
              <a:t> de strings </a:t>
            </a:r>
            <a:r>
              <a:rPr lang="en-US" sz="2400" dirty="0" err="1">
                <a:solidFill>
                  <a:srgbClr val="040A24"/>
                </a:solidFill>
                <a:latin typeface="Calibri"/>
                <a:ea typeface="Calibri"/>
                <a:cs typeface="Calibri"/>
              </a:rPr>
              <a:t>nas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consultas</a:t>
            </a:r>
            <a:r>
              <a:rPr lang="en-US" sz="2400" dirty="0">
                <a:solidFill>
                  <a:srgbClr val="040A24"/>
                </a:solidFill>
                <a:latin typeface="Calibri"/>
                <a:ea typeface="Calibri"/>
                <a:cs typeface="Calibri"/>
              </a:rPr>
              <a:t> e usar </a:t>
            </a:r>
            <a:r>
              <a:rPr lang="en-US" sz="2400" dirty="0" err="1">
                <a:solidFill>
                  <a:srgbClr val="040A24"/>
                </a:solidFill>
                <a:latin typeface="Calibri"/>
                <a:ea typeface="Calibri"/>
                <a:cs typeface="Calibri"/>
              </a:rPr>
              <a:t>consultas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parametrizadas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Isso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apenas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melhora</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legibilidade</a:t>
            </a:r>
            <a:r>
              <a:rPr lang="en-US" sz="2400" dirty="0">
                <a:solidFill>
                  <a:srgbClr val="040A24"/>
                </a:solidFill>
                <a:latin typeface="Calibri"/>
                <a:ea typeface="Calibri"/>
                <a:cs typeface="Calibri"/>
              </a:rPr>
              <a:t> do </a:t>
            </a:r>
            <a:r>
              <a:rPr lang="en-US" sz="2400" dirty="0" err="1">
                <a:solidFill>
                  <a:srgbClr val="040A24"/>
                </a:solidFill>
                <a:latin typeface="Calibri"/>
                <a:ea typeface="Calibri"/>
                <a:cs typeface="Calibri"/>
              </a:rPr>
              <a:t>código</a:t>
            </a:r>
            <a:r>
              <a:rPr lang="en-US" sz="2400" dirty="0">
                <a:solidFill>
                  <a:srgbClr val="040A24"/>
                </a:solidFill>
                <a:latin typeface="Calibri"/>
                <a:ea typeface="Calibri"/>
                <a:cs typeface="Calibri"/>
              </a:rPr>
              <a:t>, mas </a:t>
            </a:r>
            <a:r>
              <a:rPr lang="en-US" sz="2400" dirty="0" err="1">
                <a:solidFill>
                  <a:srgbClr val="040A24"/>
                </a:solidFill>
                <a:latin typeface="Calibri"/>
                <a:ea typeface="Calibri"/>
                <a:cs typeface="Calibri"/>
              </a:rPr>
              <a:t>também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ajuda</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prevenir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ataques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injeção</a:t>
            </a:r>
            <a:r>
              <a:rPr lang="en-US" sz="2400" dirty="0">
                <a:solidFill>
                  <a:srgbClr val="040A24"/>
                </a:solidFill>
                <a:latin typeface="Calibri"/>
                <a:ea typeface="Calibri"/>
                <a:cs typeface="Calibri"/>
              </a:rPr>
              <a:t> SQL.</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Pensando</a:t>
            </a:r>
            <a:r>
              <a:rPr lang="en-US" sz="4000" b="1" dirty="0">
                <a:solidFill>
                  <a:srgbClr val="EA4E60"/>
                </a:solidFill>
                <a:latin typeface="Century Gothic"/>
              </a:rPr>
              <a:t> </a:t>
            </a:r>
            <a:r>
              <a:rPr lang="en-US" sz="4000" b="1" dirty="0" err="1">
                <a:solidFill>
                  <a:srgbClr val="EA4E60"/>
                </a:solidFill>
                <a:latin typeface="Century Gothic"/>
              </a:rPr>
              <a:t>em</a:t>
            </a:r>
            <a:r>
              <a:rPr lang="en-US" sz="4000" b="1" dirty="0">
                <a:solidFill>
                  <a:srgbClr val="EA4E60"/>
                </a:solidFill>
                <a:latin typeface="Century Gothic"/>
              </a:rPr>
              <a:t> </a:t>
            </a:r>
            <a:r>
              <a:rPr lang="en-US" sz="4000" b="1" dirty="0" err="1">
                <a:solidFill>
                  <a:srgbClr val="EA4E60"/>
                </a:solidFill>
                <a:latin typeface="Century Gothic"/>
              </a:rPr>
              <a:t>segurança</a:t>
            </a:r>
            <a:endParaRPr lang="pt-BR" dirty="0" err="1"/>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3691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38</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descr="Texto&#10;&#10;Descrição gerada automaticamente">
            <a:extLst>
              <a:ext uri="{FF2B5EF4-FFF2-40B4-BE49-F238E27FC236}">
                <a16:creationId xmlns:a16="http://schemas.microsoft.com/office/drawing/2014/main" id="{4BDF4D69-9193-0F2B-FA4F-EB388A99CB6E}"/>
              </a:ext>
            </a:extLst>
          </p:cNvPr>
          <p:cNvPicPr>
            <a:picLocks noChangeAspect="1"/>
          </p:cNvPicPr>
          <p:nvPr/>
        </p:nvPicPr>
        <p:blipFill>
          <a:blip r:embed="rId4"/>
          <a:stretch>
            <a:fillRect/>
          </a:stretch>
        </p:blipFill>
        <p:spPr>
          <a:xfrm>
            <a:off x="564777" y="1713936"/>
            <a:ext cx="6562164" cy="2556069"/>
          </a:xfrm>
          <a:prstGeom prst="rect">
            <a:avLst/>
          </a:prstGeom>
        </p:spPr>
      </p:pic>
    </p:spTree>
    <p:extLst>
      <p:ext uri="{BB962C8B-B14F-4D97-AF65-F5344CB8AC3E}">
        <p14:creationId xmlns:p14="http://schemas.microsoft.com/office/powerpoint/2010/main" val="3031069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Uma dessas </a:t>
            </a:r>
            <a:r>
              <a:rPr lang="en-US" sz="2400" dirty="0" err="1">
                <a:solidFill>
                  <a:srgbClr val="040A24"/>
                </a:solidFill>
                <a:latin typeface="Calibri"/>
                <a:ea typeface="Calibri"/>
                <a:cs typeface="Calibri"/>
              </a:rPr>
              <a:t>práticas</a:t>
            </a:r>
            <a:r>
              <a:rPr lang="en-US" sz="2400" dirty="0">
                <a:solidFill>
                  <a:srgbClr val="040A24"/>
                </a:solidFill>
                <a:latin typeface="Calibri"/>
                <a:ea typeface="Calibri"/>
                <a:cs typeface="Calibri"/>
              </a:rPr>
              <a:t> é </a:t>
            </a:r>
            <a:r>
              <a:rPr lang="en-US" sz="2400" dirty="0" err="1">
                <a:solidFill>
                  <a:srgbClr val="040A24"/>
                </a:solidFill>
                <a:latin typeface="Calibri"/>
                <a:ea typeface="Calibri"/>
                <a:cs typeface="Calibri"/>
              </a:rPr>
              <a:t>evitar</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concatenação</a:t>
            </a:r>
            <a:r>
              <a:rPr lang="en-US" sz="2400" dirty="0">
                <a:solidFill>
                  <a:srgbClr val="040A24"/>
                </a:solidFill>
                <a:latin typeface="Calibri"/>
                <a:ea typeface="Calibri"/>
                <a:cs typeface="Calibri"/>
              </a:rPr>
              <a:t> de strings </a:t>
            </a:r>
            <a:r>
              <a:rPr lang="en-US" sz="2400" dirty="0" err="1">
                <a:solidFill>
                  <a:srgbClr val="040A24"/>
                </a:solidFill>
                <a:latin typeface="Calibri"/>
                <a:ea typeface="Calibri"/>
                <a:cs typeface="Calibri"/>
              </a:rPr>
              <a:t>nas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consultas</a:t>
            </a:r>
            <a:r>
              <a:rPr lang="en-US" sz="2400" dirty="0">
                <a:solidFill>
                  <a:srgbClr val="040A24"/>
                </a:solidFill>
                <a:latin typeface="Calibri"/>
                <a:ea typeface="Calibri"/>
                <a:cs typeface="Calibri"/>
              </a:rPr>
              <a:t> e usar </a:t>
            </a:r>
            <a:r>
              <a:rPr lang="en-US" sz="2400" dirty="0" err="1">
                <a:solidFill>
                  <a:srgbClr val="040A24"/>
                </a:solidFill>
                <a:latin typeface="Calibri"/>
                <a:ea typeface="Calibri"/>
                <a:cs typeface="Calibri"/>
              </a:rPr>
              <a:t>consultas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parametrizadas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Isso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apenas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melhora</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legibilidade</a:t>
            </a:r>
            <a:r>
              <a:rPr lang="en-US" sz="2400" dirty="0">
                <a:solidFill>
                  <a:srgbClr val="040A24"/>
                </a:solidFill>
                <a:latin typeface="Calibri"/>
                <a:ea typeface="Calibri"/>
                <a:cs typeface="Calibri"/>
              </a:rPr>
              <a:t> do </a:t>
            </a:r>
            <a:r>
              <a:rPr lang="en-US" sz="2400" dirty="0" err="1">
                <a:solidFill>
                  <a:srgbClr val="040A24"/>
                </a:solidFill>
                <a:latin typeface="Calibri"/>
                <a:ea typeface="Calibri"/>
                <a:cs typeface="Calibri"/>
              </a:rPr>
              <a:t>código</a:t>
            </a:r>
            <a:r>
              <a:rPr lang="en-US" sz="2400" dirty="0">
                <a:solidFill>
                  <a:srgbClr val="040A24"/>
                </a:solidFill>
                <a:latin typeface="Calibri"/>
                <a:ea typeface="Calibri"/>
                <a:cs typeface="Calibri"/>
              </a:rPr>
              <a:t>, mas </a:t>
            </a:r>
            <a:r>
              <a:rPr lang="en-US" sz="2400" dirty="0" err="1">
                <a:solidFill>
                  <a:srgbClr val="040A24"/>
                </a:solidFill>
                <a:latin typeface="Calibri"/>
                <a:ea typeface="Calibri"/>
                <a:cs typeface="Calibri"/>
              </a:rPr>
              <a:t>também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ajuda</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prevenir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ataques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injeção</a:t>
            </a:r>
            <a:r>
              <a:rPr lang="en-US" sz="2400" dirty="0">
                <a:solidFill>
                  <a:srgbClr val="040A24"/>
                </a:solidFill>
                <a:latin typeface="Calibri"/>
                <a:ea typeface="Calibri"/>
                <a:cs typeface="Calibri"/>
              </a:rPr>
              <a:t> SQL.</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Injeção</a:t>
            </a:r>
            <a:r>
              <a:rPr lang="en-US" sz="4000" b="1" dirty="0">
                <a:solidFill>
                  <a:srgbClr val="EA4E60"/>
                </a:solidFill>
                <a:latin typeface="Century Gothic"/>
                <a:ea typeface="Century Gothic"/>
                <a:cs typeface="Century Gothic"/>
              </a:rPr>
              <a:t> SQL: Uma </a:t>
            </a:r>
            <a:r>
              <a:rPr lang="en-US" sz="4000" b="1" dirty="0" err="1">
                <a:solidFill>
                  <a:srgbClr val="EA4E60"/>
                </a:solidFill>
                <a:latin typeface="Century Gothic"/>
                <a:ea typeface="Century Gothic"/>
                <a:cs typeface="Century Gothic"/>
              </a:rPr>
              <a:t>brecha</a:t>
            </a:r>
            <a:r>
              <a:rPr lang="en-US" sz="4000" b="1" dirty="0">
                <a:solidFill>
                  <a:srgbClr val="EA4E60"/>
                </a:solidFill>
                <a:latin typeface="Century Gothic"/>
                <a:ea typeface="Century Gothic"/>
                <a:cs typeface="Century Gothic"/>
              </a:rPr>
              <a:t> de </a:t>
            </a:r>
            <a:r>
              <a:rPr lang="en-US" sz="4000" b="1" dirty="0" err="1">
                <a:solidFill>
                  <a:srgbClr val="EA4E60"/>
                </a:solidFill>
                <a:latin typeface="Century Gothic"/>
                <a:ea typeface="Century Gothic"/>
                <a:cs typeface="Century Gothic"/>
              </a:rPr>
              <a:t>segurança</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39</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96828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err="1">
                <a:solidFill>
                  <a:srgbClr val="EA4E60"/>
                </a:solidFill>
                <a:latin typeface="Century Gothic"/>
                <a:ea typeface="Century Gothic"/>
                <a:cs typeface="Century Gothic"/>
                <a:sym typeface="Century Gothic"/>
              </a:rPr>
              <a:t>Conteúdo</a:t>
            </a:r>
            <a:r>
              <a:rPr lang="en-US" sz="4000" b="1">
                <a:solidFill>
                  <a:srgbClr val="EA4E60"/>
                </a:solidFill>
                <a:latin typeface="Century Gothic"/>
                <a:ea typeface="Century Gothic"/>
                <a:cs typeface="Century Gothic"/>
                <a:sym typeface="Century Gothic"/>
              </a:rPr>
              <a:t> </a:t>
            </a:r>
            <a:endParaRPr sz="4000" b="0" i="0" u="none" strike="noStrike" cap="none"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en-US" sz="2400" b="1" dirty="0" err="1">
                <a:solidFill>
                  <a:srgbClr val="040A24"/>
                </a:solidFill>
                <a:latin typeface="Calibri"/>
                <a:cs typeface="Calibri"/>
              </a:rPr>
              <a:t>Introdução</a:t>
            </a:r>
            <a:r>
              <a:rPr lang="en-US" sz="2400" b="1" dirty="0">
                <a:solidFill>
                  <a:srgbClr val="040A24"/>
                </a:solidFill>
                <a:latin typeface="Calibri"/>
                <a:cs typeface="Calibri"/>
              </a:rPr>
              <a:t> </a:t>
            </a:r>
            <a:r>
              <a:rPr lang="en-US" sz="2400" b="1" dirty="0" err="1">
                <a:solidFill>
                  <a:srgbClr val="040A24"/>
                </a:solidFill>
                <a:latin typeface="Calibri"/>
                <a:cs typeface="Calibri"/>
              </a:rPr>
              <a:t>aos</a:t>
            </a:r>
            <a:r>
              <a:rPr lang="en-US" sz="2400" b="1" dirty="0">
                <a:solidFill>
                  <a:srgbClr val="040A24"/>
                </a:solidFill>
                <a:latin typeface="Calibri"/>
                <a:cs typeface="Calibri"/>
              </a:rPr>
              <a:t> Bancos de dados </a:t>
            </a:r>
            <a:r>
              <a:rPr lang="en-US" sz="2400" b="1" dirty="0" err="1">
                <a:solidFill>
                  <a:srgbClr val="040A24"/>
                </a:solidFill>
                <a:latin typeface="Calibri"/>
                <a:cs typeface="Calibri"/>
              </a:rPr>
              <a:t>Relacionais</a:t>
            </a:r>
            <a:endParaRPr lang="pt-BR" dirty="0" err="1"/>
          </a:p>
          <a:p>
            <a:pPr marL="342900" indent="-342900">
              <a:lnSpc>
                <a:spcPct val="150000"/>
              </a:lnSpc>
              <a:buSzPts val="2400"/>
              <a:buFont typeface="Wingdings"/>
              <a:buChar char="q"/>
            </a:pPr>
            <a:r>
              <a:rPr lang="en-US" sz="2400" b="1" dirty="0">
                <a:solidFill>
                  <a:srgbClr val="040A24"/>
                </a:solidFill>
                <a:latin typeface="Calibri"/>
                <a:cs typeface="Calibri"/>
              </a:rPr>
              <a:t>Python DB API</a:t>
            </a:r>
          </a:p>
          <a:p>
            <a:pPr marL="342900" indent="-342900">
              <a:lnSpc>
                <a:spcPct val="150000"/>
              </a:lnSpc>
              <a:buSzPts val="2400"/>
              <a:buFont typeface="Wingdings"/>
              <a:buChar char="q"/>
            </a:pPr>
            <a:r>
              <a:rPr lang="en-US" sz="2400" b="1" dirty="0">
                <a:solidFill>
                  <a:srgbClr val="040A24"/>
                </a:solidFill>
                <a:latin typeface="Calibri"/>
                <a:ea typeface="Calibri"/>
                <a:cs typeface="Calibri"/>
              </a:rPr>
              <a:t>Boas </a:t>
            </a:r>
            <a:r>
              <a:rPr lang="en-US" sz="2400" b="1" dirty="0" err="1">
                <a:solidFill>
                  <a:srgbClr val="040A24"/>
                </a:solidFill>
                <a:latin typeface="Calibri"/>
                <a:ea typeface="Calibri"/>
                <a:cs typeface="Calibri"/>
              </a:rPr>
              <a:t>práticas</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em</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consultas</a:t>
            </a:r>
            <a:r>
              <a:rPr lang="en-US" sz="2400" b="1" dirty="0">
                <a:solidFill>
                  <a:srgbClr val="040A24"/>
                </a:solidFill>
                <a:latin typeface="Calibri"/>
                <a:ea typeface="Calibri"/>
                <a:cs typeface="Calibri"/>
              </a:rPr>
              <a:t> SQL</a:t>
            </a:r>
            <a:endParaRPr lang="en-US" sz="2400" b="1" dirty="0" err="1">
              <a:solidFill>
                <a:srgbClr val="040A24"/>
              </a:solidFill>
              <a:ea typeface="Calibri"/>
              <a:cs typeface="Calibri"/>
            </a:endParaRPr>
          </a:p>
          <a:p>
            <a:pPr marL="342900" indent="-342900">
              <a:lnSpc>
                <a:spcPct val="150000"/>
              </a:lnSpc>
              <a:buSzPts val="2400"/>
              <a:buFont typeface="Wingdings"/>
              <a:buChar char="q"/>
            </a:pPr>
            <a:r>
              <a:rPr lang="en-US" sz="2400" b="1" dirty="0" err="1">
                <a:solidFill>
                  <a:srgbClr val="040A24"/>
                </a:solidFill>
                <a:latin typeface="Calibri"/>
                <a:ea typeface="Calibri"/>
                <a:cs typeface="Calibri"/>
              </a:rPr>
              <a:t>Gerenciando</a:t>
            </a:r>
            <a:r>
              <a:rPr lang="en-US" sz="2400" b="1" dirty="0">
                <a:solidFill>
                  <a:srgbClr val="040A24"/>
                </a:solidFill>
                <a:latin typeface="Calibri"/>
                <a:ea typeface="Calibri"/>
                <a:cs typeface="Calibri"/>
              </a:rPr>
              <a:t> </a:t>
            </a:r>
            <a:r>
              <a:rPr lang="en-US" sz="2400" b="1" dirty="0" err="1">
                <a:solidFill>
                  <a:srgbClr val="040A24"/>
                </a:solidFill>
                <a:latin typeface="Calibri"/>
                <a:ea typeface="Calibri"/>
                <a:cs typeface="Calibri"/>
              </a:rPr>
              <a:t>transações</a:t>
            </a:r>
            <a:endParaRPr lang="en-US" sz="2400" b="1">
              <a:solidFill>
                <a:srgbClr val="040A24"/>
              </a:solidFill>
              <a:latin typeface="Calibri"/>
              <a:ea typeface="Calibri"/>
              <a:cs typeface="Calibri"/>
            </a:endParaRPr>
          </a:p>
          <a:p>
            <a:pPr marL="457200" indent="-457200">
              <a:buSzPts val="2400"/>
            </a:pPr>
            <a:endParaRPr lang="en-US" sz="2400" b="1">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40</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descr="Texto&#10;&#10;Descrição gerada automaticamente">
            <a:extLst>
              <a:ext uri="{FF2B5EF4-FFF2-40B4-BE49-F238E27FC236}">
                <a16:creationId xmlns:a16="http://schemas.microsoft.com/office/drawing/2014/main" id="{4BDF4D69-9193-0F2B-FA4F-EB388A99CB6E}"/>
              </a:ext>
            </a:extLst>
          </p:cNvPr>
          <p:cNvPicPr>
            <a:picLocks noChangeAspect="1"/>
          </p:cNvPicPr>
          <p:nvPr/>
        </p:nvPicPr>
        <p:blipFill>
          <a:blip r:embed="rId4"/>
          <a:stretch>
            <a:fillRect/>
          </a:stretch>
        </p:blipFill>
        <p:spPr>
          <a:xfrm>
            <a:off x="564777" y="1713936"/>
            <a:ext cx="6562164" cy="2556069"/>
          </a:xfrm>
          <a:prstGeom prst="rect">
            <a:avLst/>
          </a:prstGeom>
        </p:spPr>
      </p:pic>
    </p:spTree>
    <p:extLst>
      <p:ext uri="{BB962C8B-B14F-4D97-AF65-F5344CB8AC3E}">
        <p14:creationId xmlns:p14="http://schemas.microsoft.com/office/powerpoint/2010/main" val="3090486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rPr>
              <a:t>Banco de dados</a:t>
            </a:r>
            <a:endParaRPr lang="en-US"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rPr>
              <a:t>Gerenciando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Transações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41</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477614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A DB API </a:t>
            </a:r>
            <a:r>
              <a:rPr lang="en-US" sz="2400" dirty="0" err="1">
                <a:solidFill>
                  <a:srgbClr val="040A24"/>
                </a:solidFill>
                <a:latin typeface="Calibri"/>
                <a:ea typeface="Calibri"/>
                <a:cs typeface="Calibri"/>
              </a:rPr>
              <a:t>também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permite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gerenciar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transações</a:t>
            </a:r>
            <a:r>
              <a:rPr lang="en-US" sz="2400" dirty="0">
                <a:solidFill>
                  <a:srgbClr val="040A24"/>
                </a:solidFill>
                <a:latin typeface="Calibri"/>
                <a:ea typeface="Calibri"/>
                <a:cs typeface="Calibri"/>
              </a:rPr>
              <a:t>, o que é crucial para </a:t>
            </a:r>
            <a:r>
              <a:rPr lang="en-US" sz="2400" dirty="0" err="1">
                <a:solidFill>
                  <a:srgbClr val="040A24"/>
                </a:solidFill>
                <a:latin typeface="Calibri"/>
                <a:ea typeface="Calibri"/>
                <a:cs typeface="Calibri"/>
              </a:rPr>
              <a:t>manter</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integridade</a:t>
            </a:r>
            <a:r>
              <a:rPr lang="en-US" sz="2400" dirty="0">
                <a:solidFill>
                  <a:srgbClr val="040A24"/>
                </a:solidFill>
                <a:latin typeface="Calibri"/>
                <a:ea typeface="Calibri"/>
                <a:cs typeface="Calibri"/>
              </a:rPr>
              <a:t> dos dados.</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Introdução</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42</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934752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43</a:t>
            </a:fld>
            <a:r>
              <a:rPr lang="en-US"/>
              <a:t>]</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2" name="Imagem 4" descr="Texto">
            <a:extLst>
              <a:ext uri="{FF2B5EF4-FFF2-40B4-BE49-F238E27FC236}">
                <a16:creationId xmlns:a16="http://schemas.microsoft.com/office/drawing/2014/main" id="{9E516B64-F7C6-4E9B-06F8-E24AF4E2DB79}"/>
              </a:ext>
            </a:extLst>
          </p:cNvPr>
          <p:cNvPicPr>
            <a:picLocks noChangeAspect="1"/>
          </p:cNvPicPr>
          <p:nvPr/>
        </p:nvPicPr>
        <p:blipFill>
          <a:blip r:embed="rId4"/>
          <a:stretch>
            <a:fillRect/>
          </a:stretch>
        </p:blipFill>
        <p:spPr>
          <a:xfrm>
            <a:off x="564776" y="1712874"/>
            <a:ext cx="6562164" cy="2201844"/>
          </a:xfrm>
          <a:prstGeom prst="rect">
            <a:avLst/>
          </a:prstGeom>
        </p:spPr>
      </p:pic>
    </p:spTree>
    <p:extLst>
      <p:ext uri="{BB962C8B-B14F-4D97-AF65-F5344CB8AC3E}">
        <p14:creationId xmlns:p14="http://schemas.microsoft.com/office/powerpoint/2010/main" val="2384663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hlinkClick r:id="rId3">
                  <a:extLst>
                    <a:ext uri="{A12FA001-AC4F-418D-AE19-62706E023703}">
                      <ahyp:hlinkClr xmlns:ahyp="http://schemas.microsoft.com/office/drawing/2018/hyperlinkcolor" val="tx"/>
                    </a:ext>
                  </a:extLst>
                </a:hlinkClick>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44</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Exemplo</a:t>
            </a:r>
            <a:r>
              <a:rPr lang="en-US" sz="4000" b="1" dirty="0">
                <a:solidFill>
                  <a:srgbClr val="EA4E60"/>
                </a:solidFill>
                <a:latin typeface="Century Gothic"/>
              </a:rPr>
              <a:t> de </a:t>
            </a:r>
            <a:r>
              <a:rPr lang="en-US" sz="4000" b="1" dirty="0" err="1">
                <a:solidFill>
                  <a:srgbClr val="EA4E60"/>
                </a:solidFill>
                <a:latin typeface="Century Gothic"/>
              </a:rPr>
              <a:t>código</a:t>
            </a:r>
            <a:r>
              <a:rPr lang="en-US" sz="4000" b="1" dirty="0">
                <a:solidFill>
                  <a:srgbClr val="EA4E60"/>
                </a:solidFill>
                <a:latin typeface="Century Gothic"/>
              </a:rPr>
              <a:t>:</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dirty="0"/>
              <a:t>[</a:t>
            </a:r>
            <a:fld id="{00000000-1234-1234-1234-123412341234}" type="slidenum">
              <a:rPr lang="en-US" dirty="0">
                <a:solidFill>
                  <a:srgbClr val="EA4E60"/>
                </a:solidFill>
              </a:rPr>
              <a:t>45</a:t>
            </a:fld>
            <a:r>
              <a:rPr lang="en-US" dirty="0"/>
              <a:t>]</a:t>
            </a:r>
            <a:endParaRPr lang="pt-BR" dirty="0"/>
          </a:p>
        </p:txBody>
      </p:sp>
      <p:sp>
        <p:nvSpPr>
          <p:cNvPr id="2" name="Retângulo 1">
            <a:extLst>
              <a:ext uri="{FF2B5EF4-FFF2-40B4-BE49-F238E27FC236}">
                <a16:creationId xmlns:a16="http://schemas.microsoft.com/office/drawing/2014/main" id="{63A84542-D761-51B2-FFDB-AEB02D45A80A}"/>
              </a:ext>
            </a:extLst>
          </p:cNvPr>
          <p:cNvSpPr/>
          <p:nvPr/>
        </p:nvSpPr>
        <p:spPr>
          <a:xfrm>
            <a:off x="558978" y="1640410"/>
            <a:ext cx="6556075" cy="2986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cs typeface="Calibri"/>
              </a:rPr>
              <a:t>Insira sua imagem dentro deste espaço</a:t>
            </a:r>
          </a:p>
          <a:p>
            <a:pPr algn="ctr"/>
            <a:r>
              <a:rPr lang="pt-BR" sz="2400" dirty="0">
                <a:cs typeface="Calibri"/>
              </a:rPr>
              <a:t>(retire o retângulo azul, ele deverá ser utilizado somente para referência)</a:t>
            </a:r>
          </a:p>
        </p:txBody>
      </p:sp>
      <p:sp>
        <p:nvSpPr>
          <p:cNvPr id="5" name="Elipse 4">
            <a:extLst>
              <a:ext uri="{FF2B5EF4-FFF2-40B4-BE49-F238E27FC236}">
                <a16:creationId xmlns:a16="http://schemas.microsoft.com/office/drawing/2014/main" id="{089027DC-2C17-5AF5-FCA5-4FEC7DA0CBF9}"/>
              </a:ext>
            </a:extLst>
          </p:cNvPr>
          <p:cNvSpPr/>
          <p:nvPr/>
        </p:nvSpPr>
        <p:spPr>
          <a:xfrm>
            <a:off x="7509451" y="3458193"/>
            <a:ext cx="1541971" cy="15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cs typeface="Arial"/>
              </a:rPr>
              <a:t>WEBCAM</a:t>
            </a:r>
            <a:endParaRPr lang="pt-BR"/>
          </a:p>
        </p:txBody>
      </p:sp>
      <p:pic>
        <p:nvPicPr>
          <p:cNvPr id="6" name="Imagem 3">
            <a:extLst>
              <a:ext uri="{FF2B5EF4-FFF2-40B4-BE49-F238E27FC236}">
                <a16:creationId xmlns:a16="http://schemas.microsoft.com/office/drawing/2014/main" id="{37CFC422-BCBB-B2F3-253D-8D8CEAEBBE4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1022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rPr>
              <a:t>Banco de dados</a:t>
            </a:r>
            <a:endParaRPr lang="en-US" sz="2400" i="0" u="none" strike="noStrike" cap="none" dirty="0">
              <a:solidFill>
                <a:srgbClr val="A5A5A5"/>
              </a:solidFill>
              <a:latin typeface="Calibri"/>
              <a:ea typeface="Calibri"/>
              <a:cs typeface="Calibri"/>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rPr>
              <a:t>Introdução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aos</a:t>
            </a:r>
            <a:r>
              <a:rPr lang="en-US" sz="4000" b="1" dirty="0">
                <a:solidFill>
                  <a:srgbClr val="EA4E60"/>
                </a:solidFill>
                <a:latin typeface="Century Gothic"/>
                <a:ea typeface="Century Gothic"/>
                <a:cs typeface="Century Gothic"/>
              </a:rPr>
              <a:t> Bancos de dados </a:t>
            </a:r>
            <a:r>
              <a:rPr lang="en-US" sz="4000" b="1" dirty="0" err="1">
                <a:solidFill>
                  <a:srgbClr val="EA4E60"/>
                </a:solidFill>
                <a:latin typeface="Century Gothic"/>
                <a:ea typeface="Century Gothic"/>
                <a:cs typeface="Century Gothic"/>
              </a:rPr>
              <a:t>Relacionais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bancos</a:t>
            </a:r>
            <a:r>
              <a:rPr lang="en-US" sz="2400" dirty="0">
                <a:solidFill>
                  <a:srgbClr val="040A24"/>
                </a:solidFill>
                <a:latin typeface="Calibri"/>
                <a:ea typeface="Calibri"/>
                <a:cs typeface="Calibri"/>
              </a:rPr>
              <a:t> de dados </a:t>
            </a:r>
            <a:r>
              <a:rPr lang="en-US" sz="2400" dirty="0" err="1">
                <a:solidFill>
                  <a:srgbClr val="040A24"/>
                </a:solidFill>
                <a:latin typeface="Calibri"/>
                <a:ea typeface="Calibri"/>
                <a:cs typeface="Calibri"/>
              </a:rPr>
              <a:t>são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coleções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organizadas</a:t>
            </a:r>
            <a:r>
              <a:rPr lang="en-US" sz="2400" dirty="0">
                <a:solidFill>
                  <a:srgbClr val="040A24"/>
                </a:solidFill>
                <a:latin typeface="Calibri"/>
                <a:ea typeface="Calibri"/>
                <a:cs typeface="Calibri"/>
              </a:rPr>
              <a:t> de dados, </a:t>
            </a:r>
            <a:r>
              <a:rPr lang="en-US" sz="2400" dirty="0" err="1">
                <a:solidFill>
                  <a:srgbClr val="040A24"/>
                </a:solidFill>
                <a:latin typeface="Calibri"/>
                <a:ea typeface="Calibri"/>
                <a:cs typeface="Calibri"/>
              </a:rPr>
              <a:t>geralmente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armazenados</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acessados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eletronicamente</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partir</a:t>
            </a:r>
            <a:r>
              <a:rPr lang="en-US" sz="2400" dirty="0">
                <a:solidFill>
                  <a:srgbClr val="040A24"/>
                </a:solidFill>
                <a:latin typeface="Calibri"/>
                <a:ea typeface="Calibri"/>
                <a:cs typeface="Calibri"/>
              </a:rPr>
              <a:t> de um </a:t>
            </a:r>
            <a:r>
              <a:rPr lang="en-US" sz="2400" dirty="0" err="1">
                <a:solidFill>
                  <a:srgbClr val="040A24"/>
                </a:solidFill>
                <a:latin typeface="Calibri"/>
                <a:ea typeface="Calibri"/>
                <a:cs typeface="Calibri"/>
              </a:rPr>
              <a:t>sistema</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computador</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rPr>
              <a:t>O que é um banco de dados?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err="1">
                <a:solidFill>
                  <a:srgbClr val="040A24"/>
                </a:solidFill>
                <a:latin typeface="Calibri"/>
                <a:ea typeface="Calibri"/>
                <a:cs typeface="Calibri"/>
              </a:rPr>
              <a:t>Existem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vários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tipos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bancos</a:t>
            </a:r>
            <a:r>
              <a:rPr lang="en-US" sz="2400" dirty="0">
                <a:solidFill>
                  <a:srgbClr val="040A24"/>
                </a:solidFill>
                <a:latin typeface="Calibri"/>
                <a:ea typeface="Calibri"/>
                <a:cs typeface="Calibri"/>
              </a:rPr>
              <a:t> de dados, </a:t>
            </a:r>
            <a:r>
              <a:rPr lang="en-US" sz="2400" dirty="0" err="1">
                <a:solidFill>
                  <a:srgbClr val="040A24"/>
                </a:solidFill>
                <a:latin typeface="Calibri"/>
                <a:ea typeface="Calibri"/>
                <a:cs typeface="Calibri"/>
              </a:rPr>
              <a:t>incluindo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relacionais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relacionais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orientados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objetos</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muito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O </a:t>
            </a:r>
            <a:r>
              <a:rPr lang="en-US" sz="2400" dirty="0" err="1">
                <a:solidFill>
                  <a:srgbClr val="040A24"/>
                </a:solidFill>
                <a:latin typeface="Calibri"/>
                <a:ea typeface="Calibri"/>
                <a:cs typeface="Calibri"/>
              </a:rPr>
              <a:t>tipo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comum</a:t>
            </a:r>
            <a:r>
              <a:rPr lang="en-US" sz="2400" dirty="0">
                <a:solidFill>
                  <a:srgbClr val="040A24"/>
                </a:solidFill>
                <a:latin typeface="Calibri"/>
                <a:ea typeface="Calibri"/>
                <a:cs typeface="Calibri"/>
              </a:rPr>
              <a:t> é o banco de dados </a:t>
            </a:r>
            <a:r>
              <a:rPr lang="en-US" sz="2400" dirty="0" err="1">
                <a:solidFill>
                  <a:srgbClr val="040A24"/>
                </a:solidFill>
                <a:latin typeface="Calibri"/>
                <a:ea typeface="Calibri"/>
                <a:cs typeface="Calibri"/>
              </a:rPr>
              <a:t>relacional</a:t>
            </a:r>
            <a:r>
              <a:rPr lang="en-US" sz="2400" dirty="0">
                <a:solidFill>
                  <a:srgbClr val="040A24"/>
                </a:solidFill>
                <a:latin typeface="Calibri"/>
                <a:ea typeface="Calibri"/>
                <a:cs typeface="Calibri"/>
              </a:rPr>
              <a:t>, que </a:t>
            </a:r>
            <a:r>
              <a:rPr lang="en-US" sz="2400" dirty="0" err="1">
                <a:solidFill>
                  <a:srgbClr val="040A24"/>
                </a:solidFill>
                <a:latin typeface="Calibri"/>
                <a:ea typeface="Calibri"/>
                <a:cs typeface="Calibri"/>
              </a:rPr>
              <a:t>organiza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dados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tabelas</a:t>
            </a:r>
            <a:r>
              <a:rPr lang="en-US" sz="2400" dirty="0">
                <a:solidFill>
                  <a:srgbClr val="040A24"/>
                </a:solidFill>
                <a:latin typeface="Calibri"/>
                <a:ea typeface="Calibri"/>
                <a:cs typeface="Calibri"/>
              </a:rPr>
              <a:t>.</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Tipos</a:t>
            </a:r>
            <a:r>
              <a:rPr lang="en-US" sz="4000" b="1" dirty="0">
                <a:solidFill>
                  <a:srgbClr val="EA4E60"/>
                </a:solidFill>
                <a:latin typeface="Century Gothic"/>
                <a:ea typeface="Century Gothic"/>
                <a:cs typeface="Century Gothic"/>
              </a:rPr>
              <a:t> de Bancos de dados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3652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sistemas</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Gerenciamento</a:t>
            </a:r>
            <a:r>
              <a:rPr lang="en-US" sz="2400" dirty="0">
                <a:solidFill>
                  <a:srgbClr val="040A24"/>
                </a:solidFill>
                <a:latin typeface="Calibri"/>
                <a:ea typeface="Calibri"/>
                <a:cs typeface="Calibri"/>
              </a:rPr>
              <a:t> de Banco de Dados (SGBD) </a:t>
            </a:r>
            <a:r>
              <a:rPr lang="en-US" sz="2400" dirty="0" err="1">
                <a:solidFill>
                  <a:srgbClr val="040A24"/>
                </a:solidFill>
                <a:latin typeface="Calibri"/>
                <a:ea typeface="Calibri"/>
                <a:cs typeface="Calibri"/>
              </a:rPr>
              <a:t>são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softwares</a:t>
            </a:r>
            <a:r>
              <a:rPr lang="en-US" sz="2400" dirty="0">
                <a:solidFill>
                  <a:srgbClr val="040A24"/>
                </a:solidFill>
                <a:latin typeface="Calibri"/>
                <a:ea typeface="Calibri"/>
                <a:cs typeface="Calibri"/>
              </a:rPr>
              <a:t> que </a:t>
            </a:r>
            <a:r>
              <a:rPr lang="en-US" sz="2400" dirty="0" err="1">
                <a:solidFill>
                  <a:srgbClr val="040A24"/>
                </a:solidFill>
                <a:latin typeface="Calibri"/>
                <a:ea typeface="Calibri"/>
                <a:cs typeface="Calibri"/>
              </a:rPr>
              <a:t>interagem</a:t>
            </a:r>
            <a:r>
              <a:rPr lang="en-US" sz="2400" dirty="0">
                <a:solidFill>
                  <a:srgbClr val="040A24"/>
                </a:solidFill>
                <a:latin typeface="Calibri"/>
                <a:ea typeface="Calibri"/>
                <a:cs typeface="Calibri"/>
              </a:rPr>
              <a:t> com o </a:t>
            </a:r>
            <a:r>
              <a:rPr lang="en-US" sz="2400" dirty="0" err="1">
                <a:solidFill>
                  <a:srgbClr val="040A24"/>
                </a:solidFill>
                <a:latin typeface="Calibri"/>
                <a:ea typeface="Calibri"/>
                <a:cs typeface="Calibri"/>
              </a:rPr>
              <a:t>usuário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outras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aplicações</a:t>
            </a:r>
            <a:r>
              <a:rPr lang="en-US" sz="2400" dirty="0">
                <a:solidFill>
                  <a:srgbClr val="040A24"/>
                </a:solidFill>
                <a:latin typeface="Calibri"/>
                <a:ea typeface="Calibri"/>
                <a:cs typeface="Calibri"/>
              </a:rPr>
              <a:t> e o </a:t>
            </a:r>
            <a:r>
              <a:rPr lang="en-US" sz="2400" dirty="0" err="1">
                <a:solidFill>
                  <a:srgbClr val="040A24"/>
                </a:solidFill>
                <a:latin typeface="Calibri"/>
                <a:ea typeface="Calibri"/>
                <a:cs typeface="Calibri"/>
              </a:rPr>
              <a:t>próprio</a:t>
            </a:r>
            <a:r>
              <a:rPr lang="en-US" sz="2400" dirty="0">
                <a:solidFill>
                  <a:srgbClr val="040A24"/>
                </a:solidFill>
                <a:latin typeface="Calibri"/>
                <a:ea typeface="Calibri"/>
                <a:cs typeface="Calibri"/>
              </a:rPr>
              <a:t> banco de dados para </a:t>
            </a:r>
            <a:r>
              <a:rPr lang="en-US" sz="2400" dirty="0" err="1">
                <a:solidFill>
                  <a:srgbClr val="040A24"/>
                </a:solidFill>
                <a:latin typeface="Calibri"/>
                <a:ea typeface="Calibri"/>
                <a:cs typeface="Calibri"/>
              </a:rPr>
              <a:t>capturar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analisar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dados. </a:t>
            </a:r>
            <a:r>
              <a:rPr lang="en-US" sz="2400" dirty="0" err="1">
                <a:solidFill>
                  <a:srgbClr val="040A24"/>
                </a:solidFill>
                <a:latin typeface="Calibri"/>
                <a:ea typeface="Calibri"/>
                <a:cs typeface="Calibri"/>
              </a:rPr>
              <a:t>Existem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muitos</a:t>
            </a:r>
            <a:r>
              <a:rPr lang="en-US" sz="2400" dirty="0">
                <a:solidFill>
                  <a:srgbClr val="040A24"/>
                </a:solidFill>
                <a:latin typeface="Calibri"/>
                <a:ea typeface="Calibri"/>
                <a:cs typeface="Calibri"/>
              </a:rPr>
              <a:t> SGBDs </a:t>
            </a:r>
            <a:r>
              <a:rPr lang="en-US" sz="2400" dirty="0" err="1">
                <a:solidFill>
                  <a:srgbClr val="040A24"/>
                </a:solidFill>
                <a:latin typeface="Calibri"/>
                <a:ea typeface="Calibri"/>
                <a:cs typeface="Calibri"/>
              </a:rPr>
              <a:t>disponíveis</a:t>
            </a:r>
            <a:r>
              <a:rPr lang="en-US" sz="2400" dirty="0">
                <a:solidFill>
                  <a:srgbClr val="040A24"/>
                </a:solidFill>
                <a:latin typeface="Calibri"/>
                <a:ea typeface="Calibri"/>
                <a:cs typeface="Calibri"/>
              </a:rPr>
              <a:t> no </a:t>
            </a:r>
            <a:r>
              <a:rPr lang="en-US" sz="2400" dirty="0" err="1">
                <a:solidFill>
                  <a:srgbClr val="040A24"/>
                </a:solidFill>
                <a:latin typeface="Calibri"/>
                <a:ea typeface="Calibri"/>
                <a:cs typeface="Calibri"/>
              </a:rPr>
              <a:t>merdaco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alguns</a:t>
            </a:r>
            <a:r>
              <a:rPr lang="en-US" sz="2400" dirty="0">
                <a:solidFill>
                  <a:srgbClr val="040A24"/>
                </a:solidFill>
                <a:latin typeface="Calibri"/>
                <a:ea typeface="Calibri"/>
                <a:cs typeface="Calibri"/>
              </a:rPr>
              <a:t> dos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populares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incluem</a:t>
            </a:r>
            <a:r>
              <a:rPr lang="en-US" sz="2400" dirty="0">
                <a:solidFill>
                  <a:srgbClr val="040A24"/>
                </a:solidFill>
                <a:latin typeface="Calibri"/>
                <a:ea typeface="Calibri"/>
                <a:cs typeface="Calibri"/>
              </a:rPr>
              <a:t>: MySQL, PostgreSQL, SQLite, Oracle Database, Microsoft SQL Server e MariaDB.</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rPr>
              <a:t>O </a:t>
            </a:r>
            <a:r>
              <a:rPr lang="en-US" sz="4000" b="1" dirty="0" err="1">
                <a:solidFill>
                  <a:srgbClr val="EA4E60"/>
                </a:solidFill>
                <a:latin typeface="Century Gothic"/>
                <a:ea typeface="Century Gothic"/>
                <a:cs typeface="Century Gothic"/>
              </a:rPr>
              <a:t>papel</a:t>
            </a:r>
            <a:r>
              <a:rPr lang="en-US" sz="4000" b="1" dirty="0">
                <a:solidFill>
                  <a:srgbClr val="EA4E60"/>
                </a:solidFill>
                <a:latin typeface="Century Gothic"/>
                <a:ea typeface="Century Gothic"/>
                <a:cs typeface="Century Gothic"/>
              </a:rPr>
              <a:t> do SGBD</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9902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algn="just">
              <a:lnSpc>
                <a:spcPct val="115000"/>
              </a:lnSpc>
              <a:spcBef>
                <a:spcPts val="1000"/>
              </a:spcBef>
            </a:pPr>
            <a:r>
              <a:rPr lang="en-US" sz="2400" dirty="0">
                <a:solidFill>
                  <a:srgbClr val="040A24"/>
                </a:solidFill>
                <a:latin typeface="Calibri"/>
                <a:ea typeface="Calibri"/>
                <a:cs typeface="Calibri"/>
              </a:rPr>
              <a:t>Um banco de dados </a:t>
            </a:r>
            <a:r>
              <a:rPr lang="en-US" sz="2400" dirty="0" err="1">
                <a:solidFill>
                  <a:srgbClr val="040A24"/>
                </a:solidFill>
                <a:latin typeface="Calibri"/>
                <a:ea typeface="Calibri"/>
                <a:cs typeface="Calibri"/>
              </a:rPr>
              <a:t>relacional</a:t>
            </a:r>
            <a:r>
              <a:rPr lang="en-US" sz="2400" dirty="0">
                <a:solidFill>
                  <a:srgbClr val="040A24"/>
                </a:solidFill>
                <a:latin typeface="Calibri"/>
                <a:ea typeface="Calibri"/>
                <a:cs typeface="Calibri"/>
              </a:rPr>
              <a:t> é um </a:t>
            </a:r>
            <a:r>
              <a:rPr lang="en-US" sz="2400" dirty="0" err="1">
                <a:solidFill>
                  <a:srgbClr val="040A24"/>
                </a:solidFill>
                <a:latin typeface="Calibri"/>
                <a:ea typeface="Calibri"/>
                <a:cs typeface="Calibri"/>
              </a:rPr>
              <a:t>tipo</a:t>
            </a:r>
            <a:r>
              <a:rPr lang="en-US" sz="2400" dirty="0">
                <a:solidFill>
                  <a:srgbClr val="040A24"/>
                </a:solidFill>
                <a:latin typeface="Calibri"/>
                <a:ea typeface="Calibri"/>
                <a:cs typeface="Calibri"/>
              </a:rPr>
              <a:t> de banco de dados que </a:t>
            </a:r>
            <a:r>
              <a:rPr lang="en-US" sz="2400" dirty="0" err="1">
                <a:solidFill>
                  <a:srgbClr val="040A24"/>
                </a:solidFill>
                <a:latin typeface="Calibri"/>
                <a:ea typeface="Calibri"/>
                <a:cs typeface="Calibri"/>
              </a:rPr>
              <a:t>organiza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os</a:t>
            </a:r>
            <a:r>
              <a:rPr lang="en-US" sz="2400" dirty="0">
                <a:solidFill>
                  <a:srgbClr val="040A24"/>
                </a:solidFill>
                <a:latin typeface="Calibri"/>
                <a:ea typeface="Calibri"/>
                <a:cs typeface="Calibri"/>
              </a:rPr>
              <a:t> dados </a:t>
            </a:r>
            <a:r>
              <a:rPr lang="en-US" sz="2400" dirty="0" err="1">
                <a:solidFill>
                  <a:srgbClr val="040A24"/>
                </a:solidFill>
                <a:latin typeface="Calibri"/>
                <a:ea typeface="Calibri"/>
                <a:cs typeface="Calibri"/>
              </a:rPr>
              <a:t>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tabelas</a:t>
            </a:r>
            <a:r>
              <a:rPr lang="en-US" sz="2400" dirty="0">
                <a:solidFill>
                  <a:srgbClr val="040A24"/>
                </a:solidFill>
                <a:latin typeface="Calibri"/>
                <a:ea typeface="Calibri"/>
                <a:cs typeface="Calibri"/>
              </a:rPr>
              <a:t>. Cada </a:t>
            </a:r>
            <a:r>
              <a:rPr lang="en-US" sz="2400" dirty="0" err="1">
                <a:solidFill>
                  <a:srgbClr val="040A24"/>
                </a:solidFill>
                <a:latin typeface="Calibri"/>
                <a:ea typeface="Calibri"/>
                <a:cs typeface="Calibri"/>
              </a:rPr>
              <a:t>tabela</a:t>
            </a:r>
            <a:r>
              <a:rPr lang="en-US" sz="2400" dirty="0">
                <a:solidFill>
                  <a:srgbClr val="040A24"/>
                </a:solidFill>
                <a:latin typeface="Calibri"/>
                <a:ea typeface="Calibri"/>
                <a:cs typeface="Calibri"/>
              </a:rPr>
              <a:t> é </a:t>
            </a:r>
            <a:r>
              <a:rPr lang="en-US" sz="2400" dirty="0" err="1">
                <a:solidFill>
                  <a:srgbClr val="040A24"/>
                </a:solidFill>
                <a:latin typeface="Calibri"/>
                <a:ea typeface="Calibri"/>
                <a:cs typeface="Calibri"/>
              </a:rPr>
              <a:t>composta</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linhas</a:t>
            </a:r>
            <a:r>
              <a:rPr lang="en-US" sz="2400" dirty="0">
                <a:solidFill>
                  <a:srgbClr val="040A24"/>
                </a:solidFill>
                <a:latin typeface="Calibri"/>
                <a:ea typeface="Calibri"/>
                <a:cs typeface="Calibri"/>
              </a:rPr>
              <a:t>, que </a:t>
            </a:r>
            <a:r>
              <a:rPr lang="en-US" sz="2400" dirty="0" err="1">
                <a:solidFill>
                  <a:srgbClr val="040A24"/>
                </a:solidFill>
                <a:latin typeface="Calibri"/>
                <a:ea typeface="Calibri"/>
                <a:cs typeface="Calibri"/>
              </a:rPr>
              <a:t>representam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registros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individuais</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colunas</a:t>
            </a:r>
            <a:r>
              <a:rPr lang="en-US" sz="2400" dirty="0">
                <a:solidFill>
                  <a:srgbClr val="040A24"/>
                </a:solidFill>
                <a:latin typeface="Calibri"/>
                <a:ea typeface="Calibri"/>
                <a:cs typeface="Calibri"/>
              </a:rPr>
              <a:t>, que </a:t>
            </a:r>
            <a:r>
              <a:rPr lang="en-US" sz="2400" dirty="0" err="1">
                <a:solidFill>
                  <a:srgbClr val="040A24"/>
                </a:solidFill>
                <a:latin typeface="Calibri"/>
                <a:ea typeface="Calibri"/>
                <a:cs typeface="Calibri"/>
              </a:rPr>
              <a:t>representam</a:t>
            </a:r>
            <a:r>
              <a:rPr lang="en-US" sz="2400" dirty="0">
                <a:solidFill>
                  <a:srgbClr val="040A24"/>
                </a:solidFill>
                <a:latin typeface="Calibri"/>
                <a:ea typeface="Calibri"/>
                <a:cs typeface="Calibri"/>
              </a:rPr>
              <a:t> campos de dados.</a:t>
            </a:r>
            <a:endParaRPr lang="en-US" sz="2400" b="0" i="0" u="none" strike="noStrike" cap="none" dirty="0">
              <a:solidFill>
                <a:srgbClr val="040A24"/>
              </a:solidFill>
              <a:latin typeface="Calibri"/>
              <a:ea typeface="Calibri"/>
              <a:cs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buSzPts val="3200"/>
            </a:pPr>
            <a:r>
              <a:rPr lang="en-US" sz="4000" b="1" dirty="0" err="1">
                <a:solidFill>
                  <a:srgbClr val="EA4E60"/>
                </a:solidFill>
                <a:latin typeface="Century Gothic"/>
                <a:ea typeface="Century Gothic"/>
                <a:cs typeface="Century Gothic"/>
              </a:rPr>
              <a:t>Introdução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aos</a:t>
            </a:r>
            <a:r>
              <a:rPr lang="en-US" sz="4000" b="1" dirty="0">
                <a:solidFill>
                  <a:srgbClr val="EA4E60"/>
                </a:solidFill>
                <a:latin typeface="Century Gothic"/>
                <a:ea typeface="Century Gothic"/>
                <a:cs typeface="Century Gothic"/>
              </a:rPr>
              <a:t> Banco de Dados </a:t>
            </a:r>
            <a:r>
              <a:rPr lang="en-US" sz="4000" b="1" dirty="0" err="1">
                <a:solidFill>
                  <a:srgbClr val="EA4E60"/>
                </a:solidFill>
                <a:latin typeface="Century Gothic"/>
                <a:ea typeface="Century Gothic"/>
                <a:cs typeface="Century Gothic"/>
              </a:rPr>
              <a:t>Relacionais</a:t>
            </a:r>
            <a:endParaRPr lang="en-US" sz="4000" b="1" i="0" u="none" strike="noStrike" cap="none" dirty="0" err="1">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7018045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C5703FE1FFEE4FA9A1AD8E22667C79" ma:contentTypeVersion="17" ma:contentTypeDescription="Create a new document." ma:contentTypeScope="" ma:versionID="e3b41f82ccdbee0dcdd2639583781b6f">
  <xsd:schema xmlns:xsd="http://www.w3.org/2001/XMLSchema" xmlns:xs="http://www.w3.org/2001/XMLSchema" xmlns:p="http://schemas.microsoft.com/office/2006/metadata/properties" xmlns:ns2="b16f2981-ed04-4161-848e-037de0af3ee7" xmlns:ns3="19483571-f922-4e8e-9c1c-26f0a2252132" targetNamespace="http://schemas.microsoft.com/office/2006/metadata/properties" ma:root="true" ma:fieldsID="59ffc793e77c93ff657e5af1cfd113ae" ns2:_="" ns3:_="">
    <xsd:import namespace="b16f2981-ed04-4161-848e-037de0af3ee7"/>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6f2981-ed04-4161-848e-037de0af3e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d3083f2-3621-495a-9560-ebc10d59feea}"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9483571-f922-4e8e-9c1c-26f0a2252132" xsi:nil="true"/>
    <lcf76f155ced4ddcb4097134ff3c332f xmlns="b16f2981-ed04-4161-848e-037de0af3ee7">
      <Terms xmlns="http://schemas.microsoft.com/office/infopath/2007/PartnerControls"/>
    </lcf76f155ced4ddcb4097134ff3c332f>
    <SharedWithUsers xmlns="19483571-f922-4e8e-9c1c-26f0a2252132">
      <UserInfo>
        <DisplayName/>
        <AccountId xsi:nil="true"/>
        <AccountType/>
      </UserInfo>
    </SharedWithUsers>
    <MediaLengthInSeconds xmlns="b16f2981-ed04-4161-848e-037de0af3ee7" xsi:nil="true"/>
  </documentManagement>
</p:properties>
</file>

<file path=customXml/itemProps1.xml><?xml version="1.0" encoding="utf-8"?>
<ds:datastoreItem xmlns:ds="http://schemas.openxmlformats.org/officeDocument/2006/customXml" ds:itemID="{92FEFA5C-1E7D-45D2-B6AA-AB6E629358F8}"/>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45</Slides>
  <Notes>44</Notes>
  <HiddenSlides>0</HiddenSlides>
  <ScaleCrop>false</ScaleCrop>
  <HeadingPairs>
    <vt:vector size="4" baseType="variant">
      <vt:variant>
        <vt:lpstr>Tema</vt:lpstr>
      </vt:variant>
      <vt:variant>
        <vt:i4>1</vt:i4>
      </vt:variant>
      <vt:variant>
        <vt:lpstr>Títulos de slides</vt:lpstr>
      </vt:variant>
      <vt:variant>
        <vt:i4>45</vt:i4>
      </vt:variant>
    </vt:vector>
  </HeadingPairs>
  <TitlesOfParts>
    <vt:vector size="46"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Larissa Mestieri</dc:creator>
  <cp:revision>1027</cp:revision>
  <dcterms:modified xsi:type="dcterms:W3CDTF">2023-10-05T19:37:16Z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0x01010079C5703FE1FFEE4FA9A1AD8E22667C79</vt:lpwstr>
  </property>
  <property fmtid="{D5CDD505-2E9C-101B-9397-08002B2CF9AE}" pid="3" name="MediaServiceImageTags">
    <vt:lpwstr/>
  </property>
  <property fmtid="{D5CDD505-2E9C-101B-9397-08002B2CF9AE}" pid="4" name="Order">
    <vt:r8>11800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activity">
    <vt:lpwstr>{"FileActivityType":"9","FileActivityTimeStamp":"2024-03-25T18:49:51.367Z","FileActivityUsersOnPage":[{"DisplayName":"Patrick Lima","Id":"patrick.lima@dio.me"}],"FileActivityNavigationId":null}</vt:lpwstr>
  </property>
  <property fmtid="{D5CDD505-2E9C-101B-9397-08002B2CF9AE}" pid="9" name="_ExtendedDescription">
    <vt:lpwstr/>
  </property>
  <property fmtid="{D5CDD505-2E9C-101B-9397-08002B2CF9AE}" pid="10" name="TriggerFlowInfo">
    <vt:lpwstr/>
  </property>
</Properties>
</file>