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2"/>
  </p:notesMasterIdLst>
  <p:sldIdLst>
    <p:sldId id="260" r:id="rId5"/>
    <p:sldId id="266" r:id="rId6"/>
    <p:sldId id="291" r:id="rId7"/>
    <p:sldId id="292" r:id="rId8"/>
    <p:sldId id="293" r:id="rId9"/>
    <p:sldId id="275" r:id="rId10"/>
    <p:sldId id="290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78222-0ECE-19BF-0D06-55146FE4B128}" v="346" dt="2023-04-18T14:00:35.650"/>
    <p1510:client id="{59FC8BF6-E761-4394-81BE-DA2CF32DA88D}" v="6" dt="2023-06-06T15:15:58.654"/>
    <p1510:client id="{723D2B0D-65D2-2A9F-7F72-0633A509818F}" v="601" dt="2023-04-25T20:47:31.791"/>
    <p1510:client id="{792FE7C6-D86B-6091-F7A3-7DBEE2CBDCED}" v="231" dt="2023-10-18T18:13:39.522"/>
    <p1510:client id="{7FE32721-0804-C5F7-FEF2-A5F0F23050AC}" v="1" dt="2023-06-06T12:54:58.079"/>
    <p1510:client id="{A0776EAE-42AB-4C65-BC08-939AF109E4B0}" v="92" dt="2023-07-19T04:50:09.914"/>
    <p1510:client id="{A37FAD93-91EA-4162-3A07-C7FF376E34B4}" v="72" dt="2023-04-25T20:58:39.728"/>
    <p1510:client id="{A85A5485-2782-15ED-ACCE-C09C5F2E0968}" v="3" dt="2023-06-27T21:32:24.556"/>
    <p1510:client id="{CD8C164C-87A1-BB97-066D-0B7815837E4B}" v="25" dt="2023-04-10T20:44:03.814"/>
    <p1510:client id="{D475CCC4-3204-0CD3-50D0-418CF27B6C32}" v="107" dt="2023-05-24T18:43:14.958"/>
    <p1510:client id="{E5A6BB28-8DD5-4209-83AC-EC69CA2A6244}" v="57" dt="2023-10-11T18:32:57.572"/>
    <p1510:client id="{F0B1B5D5-EE38-7455-F6C0-3D9834D2CB28}" v="282" dt="2023-06-06T14:25:43.820"/>
    <p1510:client id="{FCD01219-688B-AFD1-70F8-B45B0DB62BEC}" v="2991" dt="2023-07-19T06:56:25.313"/>
    <p1510:client id="{FF43255C-C4F2-4077-8BC5-F451DCF535F3}" v="3" dt="2023-09-28T19:35:29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6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61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6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gui.ifsp11@gmail.com" userId="S::urn:spo:guest#gui.ifsp11@gmail.com::" providerId="AD" clId="Web-{792FE7C6-D86B-6091-F7A3-7DBEE2CBDCED}"/>
    <pc:docChg chg="addSld modSld">
      <pc:chgData name="gui.ifsp11@gmail.com" userId="S::urn:spo:guest#gui.ifsp11@gmail.com::" providerId="AD" clId="Web-{792FE7C6-D86B-6091-F7A3-7DBEE2CBDCED}" dt="2023-10-18T18:13:31.740" v="223" actId="20577"/>
      <pc:docMkLst>
        <pc:docMk/>
      </pc:docMkLst>
      <pc:sldChg chg="modSp">
        <pc:chgData name="gui.ifsp11@gmail.com" userId="S::urn:spo:guest#gui.ifsp11@gmail.com::" providerId="AD" clId="Web-{792FE7C6-D86B-6091-F7A3-7DBEE2CBDCED}" dt="2023-10-18T18:06:30.433" v="10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792FE7C6-D86B-6091-F7A3-7DBEE2CBDCED}" dt="2023-10-18T18:06:30.433" v="10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92FE7C6-D86B-6091-F7A3-7DBEE2CBDCED}" dt="2023-10-18T18:05:54.229" v="4" actId="20577"/>
          <ac:spMkLst>
            <pc:docMk/>
            <pc:sldMk cId="0" sldId="266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792FE7C6-D86B-6091-F7A3-7DBEE2CBDCED}" dt="2023-10-18T18:10:57.643" v="202" actId="20577"/>
        <pc:sldMkLst>
          <pc:docMk/>
          <pc:sldMk cId="1081916059" sldId="291"/>
        </pc:sldMkLst>
        <pc:spChg chg="mod">
          <ac:chgData name="gui.ifsp11@gmail.com" userId="S::urn:spo:guest#gui.ifsp11@gmail.com::" providerId="AD" clId="Web-{792FE7C6-D86B-6091-F7A3-7DBEE2CBDCED}" dt="2023-10-18T18:10:57.643" v="202" actId="20577"/>
          <ac:spMkLst>
            <pc:docMk/>
            <pc:sldMk cId="1081916059" sldId="291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92FE7C6-D86B-6091-F7A3-7DBEE2CBDCED}" dt="2023-10-18T18:07:34.856" v="23" actId="20577"/>
          <ac:spMkLst>
            <pc:docMk/>
            <pc:sldMk cId="1081916059" sldId="291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792FE7C6-D86B-6091-F7A3-7DBEE2CBDCED}" dt="2023-10-18T18:12:23.410" v="215" actId="20577"/>
        <pc:sldMkLst>
          <pc:docMk/>
          <pc:sldMk cId="656638096" sldId="292"/>
        </pc:sldMkLst>
        <pc:spChg chg="mod">
          <ac:chgData name="gui.ifsp11@gmail.com" userId="S::urn:spo:guest#gui.ifsp11@gmail.com::" providerId="AD" clId="Web-{792FE7C6-D86B-6091-F7A3-7DBEE2CBDCED}" dt="2023-10-18T18:12:23.410" v="215" actId="20577"/>
          <ac:spMkLst>
            <pc:docMk/>
            <pc:sldMk cId="656638096" sldId="29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92FE7C6-D86B-6091-F7A3-7DBEE2CBDCED}" dt="2023-10-18T18:11:38.394" v="210" actId="20577"/>
          <ac:spMkLst>
            <pc:docMk/>
            <pc:sldMk cId="656638096" sldId="292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792FE7C6-D86B-6091-F7A3-7DBEE2CBDCED}" dt="2023-10-18T18:13:31.740" v="223" actId="20577"/>
        <pc:sldMkLst>
          <pc:docMk/>
          <pc:sldMk cId="896754647" sldId="293"/>
        </pc:sldMkLst>
        <pc:spChg chg="mod">
          <ac:chgData name="gui.ifsp11@gmail.com" userId="S::urn:spo:guest#gui.ifsp11@gmail.com::" providerId="AD" clId="Web-{792FE7C6-D86B-6091-F7A3-7DBEE2CBDCED}" dt="2023-10-18T18:13:31.740" v="223" actId="20577"/>
          <ac:spMkLst>
            <pc:docMk/>
            <pc:sldMk cId="896754647" sldId="29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92FE7C6-D86B-6091-F7A3-7DBEE2CBDCED}" dt="2023-10-18T18:12:54.521" v="218" actId="20577"/>
          <ac:spMkLst>
            <pc:docMk/>
            <pc:sldMk cId="896754647" sldId="293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gui.ifsp11@gmail.com" userId="S::urn:spo:guest#gui.ifsp11@gmail.com::" providerId="AD" clId="Web-{A0776EAE-42AB-4C65-BC08-939AF109E4B0}"/>
    <pc:docChg chg="addSld delSld modSld">
      <pc:chgData name="gui.ifsp11@gmail.com" userId="S::urn:spo:guest#gui.ifsp11@gmail.com::" providerId="AD" clId="Web-{A0776EAE-42AB-4C65-BC08-939AF109E4B0}" dt="2023-07-19T04:50:09.914" v="73" actId="20577"/>
      <pc:docMkLst>
        <pc:docMk/>
      </pc:docMkLst>
      <pc:sldChg chg="del">
        <pc:chgData name="gui.ifsp11@gmail.com" userId="S::urn:spo:guest#gui.ifsp11@gmail.com::" providerId="AD" clId="Web-{A0776EAE-42AB-4C65-BC08-939AF109E4B0}" dt="2023-07-19T04:25:30.842" v="0"/>
        <pc:sldMkLst>
          <pc:docMk/>
          <pc:sldMk cId="0" sldId="256"/>
        </pc:sldMkLst>
      </pc:sldChg>
      <pc:sldChg chg="del">
        <pc:chgData name="gui.ifsp11@gmail.com" userId="S::urn:spo:guest#gui.ifsp11@gmail.com::" providerId="AD" clId="Web-{A0776EAE-42AB-4C65-BC08-939AF109E4B0}" dt="2023-07-19T04:25:33.264" v="1"/>
        <pc:sldMkLst>
          <pc:docMk/>
          <pc:sldMk cId="0" sldId="257"/>
        </pc:sldMkLst>
      </pc:sldChg>
      <pc:sldChg chg="del">
        <pc:chgData name="gui.ifsp11@gmail.com" userId="S::urn:spo:guest#gui.ifsp11@gmail.com::" providerId="AD" clId="Web-{A0776EAE-42AB-4C65-BC08-939AF109E4B0}" dt="2023-07-19T04:25:34.811" v="2"/>
        <pc:sldMkLst>
          <pc:docMk/>
          <pc:sldMk cId="0" sldId="258"/>
        </pc:sldMkLst>
      </pc:sldChg>
      <pc:sldChg chg="del">
        <pc:chgData name="gui.ifsp11@gmail.com" userId="S::urn:spo:guest#gui.ifsp11@gmail.com::" providerId="AD" clId="Web-{A0776EAE-42AB-4C65-BC08-939AF109E4B0}" dt="2023-07-19T04:25:35.014" v="3"/>
        <pc:sldMkLst>
          <pc:docMk/>
          <pc:sldMk cId="0" sldId="259"/>
        </pc:sldMkLst>
      </pc:sldChg>
      <pc:sldChg chg="modSp">
        <pc:chgData name="gui.ifsp11@gmail.com" userId="S::urn:spo:guest#gui.ifsp11@gmail.com::" providerId="AD" clId="Web-{A0776EAE-42AB-4C65-BC08-939AF109E4B0}" dt="2023-07-19T04:50:09.914" v="73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A0776EAE-42AB-4C65-BC08-939AF109E4B0}" dt="2023-07-19T04:50:09.914" v="73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gui.ifsp11@gmail.com" userId="S::urn:spo:guest#gui.ifsp11@gmail.com::" providerId="AD" clId="Web-{A0776EAE-42AB-4C65-BC08-939AF109E4B0}" dt="2023-07-19T04:26:23.625" v="29" actId="20577"/>
          <ac:spMkLst>
            <pc:docMk/>
            <pc:sldMk cId="0" sldId="260"/>
            <ac:spMk id="155" creationId="{00000000-0000-0000-0000-000000000000}"/>
          </ac:spMkLst>
        </pc:spChg>
      </pc:sldChg>
      <pc:sldChg chg="del">
        <pc:chgData name="gui.ifsp11@gmail.com" userId="S::urn:spo:guest#gui.ifsp11@gmail.com::" providerId="AD" clId="Web-{A0776EAE-42AB-4C65-BC08-939AF109E4B0}" dt="2023-07-19T04:25:53.640" v="11"/>
        <pc:sldMkLst>
          <pc:docMk/>
          <pc:sldMk cId="0" sldId="262"/>
        </pc:sldMkLst>
      </pc:sldChg>
      <pc:sldChg chg="del">
        <pc:chgData name="gui.ifsp11@gmail.com" userId="S::urn:spo:guest#gui.ifsp11@gmail.com::" providerId="AD" clId="Web-{A0776EAE-42AB-4C65-BC08-939AF109E4B0}" dt="2023-07-19T04:25:52.796" v="10"/>
        <pc:sldMkLst>
          <pc:docMk/>
          <pc:sldMk cId="1393734078" sldId="276"/>
        </pc:sldMkLst>
      </pc:sldChg>
      <pc:sldChg chg="del">
        <pc:chgData name="gui.ifsp11@gmail.com" userId="S::urn:spo:guest#gui.ifsp11@gmail.com::" providerId="AD" clId="Web-{A0776EAE-42AB-4C65-BC08-939AF109E4B0}" dt="2023-07-19T04:25:55.140" v="13"/>
        <pc:sldMkLst>
          <pc:docMk/>
          <pc:sldMk cId="1152829319" sldId="278"/>
        </pc:sldMkLst>
      </pc:sldChg>
      <pc:sldChg chg="del">
        <pc:chgData name="gui.ifsp11@gmail.com" userId="S::urn:spo:guest#gui.ifsp11@gmail.com::" providerId="AD" clId="Web-{A0776EAE-42AB-4C65-BC08-939AF109E4B0}" dt="2023-07-19T04:25:55.515" v="14"/>
        <pc:sldMkLst>
          <pc:docMk/>
          <pc:sldMk cId="2147046171" sldId="279"/>
        </pc:sldMkLst>
      </pc:sldChg>
      <pc:sldChg chg="add del">
        <pc:chgData name="gui.ifsp11@gmail.com" userId="S::urn:spo:guest#gui.ifsp11@gmail.com::" providerId="AD" clId="Web-{A0776EAE-42AB-4C65-BC08-939AF109E4B0}" dt="2023-07-19T04:25:40.108" v="8"/>
        <pc:sldMkLst>
          <pc:docMk/>
          <pc:sldMk cId="2843888819" sldId="280"/>
        </pc:sldMkLst>
      </pc:sldChg>
      <pc:sldChg chg="del">
        <pc:chgData name="gui.ifsp11@gmail.com" userId="S::urn:spo:guest#gui.ifsp11@gmail.com::" providerId="AD" clId="Web-{A0776EAE-42AB-4C65-BC08-939AF109E4B0}" dt="2023-07-19T04:25:57.796" v="15"/>
        <pc:sldMkLst>
          <pc:docMk/>
          <pc:sldMk cId="429695317" sldId="281"/>
        </pc:sldMkLst>
      </pc:sldChg>
      <pc:sldChg chg="del">
        <pc:chgData name="gui.ifsp11@gmail.com" userId="S::urn:spo:guest#gui.ifsp11@gmail.com::" providerId="AD" clId="Web-{A0776EAE-42AB-4C65-BC08-939AF109E4B0}" dt="2023-07-19T04:25:54.390" v="12"/>
        <pc:sldMkLst>
          <pc:docMk/>
          <pc:sldMk cId="497996144" sldId="286"/>
        </pc:sldMkLst>
      </pc:sldChg>
      <pc:sldChg chg="add del">
        <pc:chgData name="gui.ifsp11@gmail.com" userId="S::urn:spo:guest#gui.ifsp11@gmail.com::" providerId="AD" clId="Web-{A0776EAE-42AB-4C65-BC08-939AF109E4B0}" dt="2023-07-19T04:25:46.030" v="9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85A5485-2782-15ED-ACCE-C09C5F2E0968}"/>
    <pc:docChg chg="modSld">
      <pc:chgData name="Leonardo Moreira Ropelato" userId="S::leonardo.ropelato@dio.me::a289a7f8-9c5e-44ce-8a70-4fb6bc72822a" providerId="AD" clId="Web-{A85A5485-2782-15ED-ACCE-C09C5F2E0968}" dt="2023-06-27T21:32:24.119" v="1" actId="20577"/>
      <pc:docMkLst>
        <pc:docMk/>
      </pc:docMkLst>
      <pc:sldChg chg="modSp">
        <pc:chgData name="Leonardo Moreira Ropelato" userId="S::leonardo.ropelato@dio.me::a289a7f8-9c5e-44ce-8a70-4fb6bc72822a" providerId="AD" clId="Web-{A85A5485-2782-15ED-ACCE-C09C5F2E0968}" dt="2023-06-27T21:32:24.119" v="1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85A5485-2782-15ED-ACCE-C09C5F2E0968}" dt="2023-06-27T21:32:24.119" v="1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gui.ifsp11@gmail.com" userId="S::urn:spo:guest#gui.ifsp11@gmail.com::" providerId="AD" clId="Web-{FCD01219-688B-AFD1-70F8-B45B0DB62BEC}"/>
    <pc:docChg chg="addSld delSld modSld sldOrd">
      <pc:chgData name="gui.ifsp11@gmail.com" userId="S::urn:spo:guest#gui.ifsp11@gmail.com::" providerId="AD" clId="Web-{FCD01219-688B-AFD1-70F8-B45B0DB62BEC}" dt="2023-07-19T06:56:25.172" v="2909" actId="20577"/>
      <pc:docMkLst>
        <pc:docMk/>
      </pc:docMkLst>
      <pc:sldChg chg="modSp">
        <pc:chgData name="gui.ifsp11@gmail.com" userId="S::urn:spo:guest#gui.ifsp11@gmail.com::" providerId="AD" clId="Web-{FCD01219-688B-AFD1-70F8-B45B0DB62BEC}" dt="2023-07-19T05:07:33.312" v="427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FCD01219-688B-AFD1-70F8-B45B0DB62BEC}" dt="2023-07-19T05:07:33.312" v="427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4:54:34.356" v="78" actId="20577"/>
        <pc:sldMkLst>
          <pc:docMk/>
          <pc:sldMk cId="0" sldId="263"/>
        </pc:sldMkLst>
        <pc:spChg chg="mod">
          <ac:chgData name="gui.ifsp11@gmail.com" userId="S::urn:spo:guest#gui.ifsp11@gmail.com::" providerId="AD" clId="Web-{FCD01219-688B-AFD1-70F8-B45B0DB62BEC}" dt="2023-07-19T04:54:34.356" v="78" actId="20577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7:06.858" v="404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FCD01219-688B-AFD1-70F8-B45B0DB62BEC}" dt="2023-07-19T05:07:06.858" v="404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7:18.655" v="422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FCD01219-688B-AFD1-70F8-B45B0DB62BEC}" dt="2023-07-19T05:01:53.175" v="235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07:18.655" v="422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4:24.134" v="331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FCD01219-688B-AFD1-70F8-B45B0DB62BEC}" dt="2023-07-19T05:04:24.134" v="331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03:10.303" v="256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FCD01219-688B-AFD1-70F8-B45B0DB62BEC}" dt="2023-07-19T05:00:57.142" v="216"/>
        <pc:sldMkLst>
          <pc:docMk/>
          <pc:sldMk cId="0" sldId="272"/>
        </pc:sldMkLst>
      </pc:sldChg>
      <pc:sldChg chg="del">
        <pc:chgData name="gui.ifsp11@gmail.com" userId="S::urn:spo:guest#gui.ifsp11@gmail.com::" providerId="AD" clId="Web-{FCD01219-688B-AFD1-70F8-B45B0DB62BEC}" dt="2023-07-19T05:00:48.376" v="215"/>
        <pc:sldMkLst>
          <pc:docMk/>
          <pc:sldMk cId="0" sldId="273"/>
        </pc:sldMkLst>
      </pc:sldChg>
      <pc:sldChg chg="del">
        <pc:chgData name="gui.ifsp11@gmail.com" userId="S::urn:spo:guest#gui.ifsp11@gmail.com::" providerId="AD" clId="Web-{FCD01219-688B-AFD1-70F8-B45B0DB62BEC}" dt="2023-07-19T05:00:39.423" v="214"/>
        <pc:sldMkLst>
          <pc:docMk/>
          <pc:sldMk cId="0" sldId="274"/>
        </pc:sldMkLst>
      </pc:sldChg>
      <pc:sldChg chg="modSp">
        <pc:chgData name="gui.ifsp11@gmail.com" userId="S::urn:spo:guest#gui.ifsp11@gmail.com::" providerId="AD" clId="Web-{FCD01219-688B-AFD1-70F8-B45B0DB62BEC}" dt="2023-07-19T04:53:59.011" v="63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FCD01219-688B-AFD1-70F8-B45B0DB62BEC}" dt="2023-07-19T04:53:59.011" v="63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gui.ifsp11@gmail.com" userId="S::urn:spo:guest#gui.ifsp11@gmail.com::" providerId="AD" clId="Web-{FCD01219-688B-AFD1-70F8-B45B0DB62BEC}" dt="2023-07-19T04:59:04.373" v="211"/>
        <pc:sldMkLst>
          <pc:docMk/>
          <pc:sldMk cId="3927404471" sldId="282"/>
        </pc:sldMkLst>
      </pc:sldChg>
      <pc:sldChg chg="del">
        <pc:chgData name="gui.ifsp11@gmail.com" userId="S::urn:spo:guest#gui.ifsp11@gmail.com::" providerId="AD" clId="Web-{FCD01219-688B-AFD1-70F8-B45B0DB62BEC}" dt="2023-07-19T05:00:20.297" v="212"/>
        <pc:sldMkLst>
          <pc:docMk/>
          <pc:sldMk cId="3346671071" sldId="283"/>
        </pc:sldMkLst>
      </pc:sldChg>
      <pc:sldChg chg="del">
        <pc:chgData name="gui.ifsp11@gmail.com" userId="S::urn:spo:guest#gui.ifsp11@gmail.com::" providerId="AD" clId="Web-{FCD01219-688B-AFD1-70F8-B45B0DB62BEC}" dt="2023-07-19T05:00:22.250" v="213"/>
        <pc:sldMkLst>
          <pc:docMk/>
          <pc:sldMk cId="779981983" sldId="284"/>
        </pc:sldMkLst>
      </pc:sldChg>
      <pc:sldChg chg="addSp delSp modSp">
        <pc:chgData name="gui.ifsp11@gmail.com" userId="S::urn:spo:guest#gui.ifsp11@gmail.com::" providerId="AD" clId="Web-{FCD01219-688B-AFD1-70F8-B45B0DB62BEC}" dt="2023-07-19T05:23:39.798" v="605"/>
        <pc:sldMkLst>
          <pc:docMk/>
          <pc:sldMk cId="1541066508" sldId="285"/>
        </pc:sldMkLst>
        <pc:spChg chg="del">
          <ac:chgData name="gui.ifsp11@gmail.com" userId="S::urn:spo:guest#gui.ifsp11@gmail.com::" providerId="AD" clId="Web-{FCD01219-688B-AFD1-70F8-B45B0DB62BEC}" dt="2023-07-19T05:17:02.815" v="600"/>
          <ac:spMkLst>
            <pc:docMk/>
            <pc:sldMk cId="1541066508" sldId="285"/>
            <ac:spMk id="2" creationId="{63A84542-D761-51B2-FFDB-AEB02D45A80A}"/>
          </ac:spMkLst>
        </pc:spChg>
        <pc:spChg chg="add del mod">
          <ac:chgData name="gui.ifsp11@gmail.com" userId="S::urn:spo:guest#gui.ifsp11@gmail.com::" providerId="AD" clId="Web-{FCD01219-688B-AFD1-70F8-B45B0DB62BEC}" dt="2023-07-19T05:23:39.798" v="605"/>
          <ac:spMkLst>
            <pc:docMk/>
            <pc:sldMk cId="1541066508" sldId="285"/>
            <ac:spMk id="5" creationId="{089027DC-2C17-5AF5-FCA5-4FEC7DA0CBF9}"/>
          </ac:spMkLst>
        </pc:spChg>
        <pc:spChg chg="mod">
          <ac:chgData name="gui.ifsp11@gmail.com" userId="S::urn:spo:guest#gui.ifsp11@gmail.com::" providerId="AD" clId="Web-{FCD01219-688B-AFD1-70F8-B45B0DB62BEC}" dt="2023-07-19T05:11:43.867" v="593" actId="20577"/>
          <ac:spMkLst>
            <pc:docMk/>
            <pc:sldMk cId="1541066508" sldId="285"/>
            <ac:spMk id="204" creationId="{00000000-0000-0000-0000-000000000000}"/>
          </ac:spMkLst>
        </pc:spChg>
        <pc:picChg chg="add mod">
          <ac:chgData name="gui.ifsp11@gmail.com" userId="S::urn:spo:guest#gui.ifsp11@gmail.com::" providerId="AD" clId="Web-{FCD01219-688B-AFD1-70F8-B45B0DB62BEC}" dt="2023-07-19T05:16:41.471" v="597" actId="1076"/>
          <ac:picMkLst>
            <pc:docMk/>
            <pc:sldMk cId="1541066508" sldId="285"/>
            <ac:picMk id="4" creationId="{FA29D308-D44E-E1FB-C5CA-9C1FD2699B3D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06:33.810" v="391" actId="20577"/>
        <pc:sldMkLst>
          <pc:docMk/>
          <pc:sldMk cId="3035913142" sldId="286"/>
        </pc:sldMkLst>
        <pc:spChg chg="mod">
          <ac:chgData name="gui.ifsp11@gmail.com" userId="S::urn:spo:guest#gui.ifsp11@gmail.com::" providerId="AD" clId="Web-{FCD01219-688B-AFD1-70F8-B45B0DB62BEC}" dt="2023-07-19T05:06:33.810" v="391" actId="20577"/>
          <ac:spMkLst>
            <pc:docMk/>
            <pc:sldMk cId="3035913142" sldId="286"/>
            <ac:spMk id="18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23:53.721" v="609" actId="20577"/>
        <pc:sldMkLst>
          <pc:docMk/>
          <pc:sldMk cId="2436521811" sldId="287"/>
        </pc:sldMkLst>
        <pc:spChg chg="mod">
          <ac:chgData name="gui.ifsp11@gmail.com" userId="S::urn:spo:guest#gui.ifsp11@gmail.com::" providerId="AD" clId="Web-{FCD01219-688B-AFD1-70F8-B45B0DB62BEC}" dt="2023-07-19T05:09:21.878" v="517" actId="20577"/>
          <ac:spMkLst>
            <pc:docMk/>
            <pc:sldMk cId="2436521811" sldId="28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23:53.721" v="609" actId="20577"/>
          <ac:spMkLst>
            <pc:docMk/>
            <pc:sldMk cId="2436521811" sldId="287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31:21.798" v="769" actId="20577"/>
        <pc:sldMkLst>
          <pc:docMk/>
          <pc:sldMk cId="3813909641" sldId="288"/>
        </pc:sldMkLst>
        <pc:spChg chg="mod">
          <ac:chgData name="gui.ifsp11@gmail.com" userId="S::urn:spo:guest#gui.ifsp11@gmail.com::" providerId="AD" clId="Web-{FCD01219-688B-AFD1-70F8-B45B0DB62BEC}" dt="2023-07-19T05:31:21.798" v="769" actId="20577"/>
          <ac:spMkLst>
            <pc:docMk/>
            <pc:sldMk cId="3813909641" sldId="288"/>
            <ac:spMk id="196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11:21.351" v="588" actId="20577"/>
        <pc:sldMkLst>
          <pc:docMk/>
          <pc:sldMk cId="3380244535" sldId="289"/>
        </pc:sldMkLst>
        <pc:spChg chg="mod">
          <ac:chgData name="gui.ifsp11@gmail.com" userId="S::urn:spo:guest#gui.ifsp11@gmail.com::" providerId="AD" clId="Web-{FCD01219-688B-AFD1-70F8-B45B0DB62BEC}" dt="2023-07-19T05:11:21.351" v="588" actId="20577"/>
          <ac:spMkLst>
            <pc:docMk/>
            <pc:sldMk cId="3380244535" sldId="289"/>
            <ac:spMk id="203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FCD01219-688B-AFD1-70F8-B45B0DB62BEC}" dt="2023-07-19T05:38:33.891" v="946"/>
        <pc:sldMkLst>
          <pc:docMk/>
          <pc:sldMk cId="210226847" sldId="290"/>
        </pc:sldMkLst>
        <pc:spChg chg="mod">
          <ac:chgData name="gui.ifsp11@gmail.com" userId="S::urn:spo:guest#gui.ifsp11@gmail.com::" providerId="AD" clId="Web-{FCD01219-688B-AFD1-70F8-B45B0DB62BEC}" dt="2023-07-19T05:37:17.982" v="920" actId="20577"/>
          <ac:spMkLst>
            <pc:docMk/>
            <pc:sldMk cId="210226847" sldId="290"/>
            <ac:spMk id="204" creationId="{00000000-0000-0000-0000-000000000000}"/>
          </ac:spMkLst>
        </pc:spChg>
        <pc:picChg chg="del">
          <ac:chgData name="gui.ifsp11@gmail.com" userId="S::urn:spo:guest#gui.ifsp11@gmail.com::" providerId="AD" clId="Web-{FCD01219-688B-AFD1-70F8-B45B0DB62BEC}" dt="2023-07-19T05:16:57.549" v="599"/>
          <ac:picMkLst>
            <pc:docMk/>
            <pc:sldMk cId="210226847" sldId="290"/>
            <ac:picMk id="4" creationId="{FA29D308-D44E-E1FB-C5CA-9C1FD2699B3D}"/>
          </ac:picMkLst>
        </pc:picChg>
        <pc:picChg chg="add del">
          <ac:chgData name="gui.ifsp11@gmail.com" userId="S::urn:spo:guest#gui.ifsp11@gmail.com::" providerId="AD" clId="Web-{FCD01219-688B-AFD1-70F8-B45B0DB62BEC}" dt="2023-07-19T05:36:28.121" v="902"/>
          <ac:picMkLst>
            <pc:docMk/>
            <pc:sldMk cId="210226847" sldId="290"/>
            <ac:picMk id="8" creationId="{24267F58-CED1-72F2-68BD-848EA6FAE01B}"/>
          </ac:picMkLst>
        </pc:picChg>
      </pc:sldChg>
      <pc:sldChg chg="modSp add ord replId">
        <pc:chgData name="gui.ifsp11@gmail.com" userId="S::urn:spo:guest#gui.ifsp11@gmail.com::" providerId="AD" clId="Web-{FCD01219-688B-AFD1-70F8-B45B0DB62BEC}" dt="2023-07-19T05:28:27.261" v="746"/>
        <pc:sldMkLst>
          <pc:docMk/>
          <pc:sldMk cId="350892751" sldId="291"/>
        </pc:sldMkLst>
        <pc:spChg chg="mod">
          <ac:chgData name="gui.ifsp11@gmail.com" userId="S::urn:spo:guest#gui.ifsp11@gmail.com::" providerId="AD" clId="Web-{FCD01219-688B-AFD1-70F8-B45B0DB62BEC}" dt="2023-07-19T05:28:20.683" v="745" actId="20577"/>
          <ac:spMkLst>
            <pc:docMk/>
            <pc:sldMk cId="350892751" sldId="291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26:17.491" v="622" actId="20577"/>
          <ac:spMkLst>
            <pc:docMk/>
            <pc:sldMk cId="350892751" sldId="291"/>
            <ac:spMk id="204" creationId="{00000000-0000-0000-0000-000000000000}"/>
          </ac:spMkLst>
        </pc:spChg>
      </pc:sldChg>
      <pc:sldChg chg="addSp delSp modSp add del ord replId">
        <pc:chgData name="gui.ifsp11@gmail.com" userId="S::urn:spo:guest#gui.ifsp11@gmail.com::" providerId="AD" clId="Web-{FCD01219-688B-AFD1-70F8-B45B0DB62BEC}" dt="2023-07-19T05:37:38.514" v="939" actId="20577"/>
        <pc:sldMkLst>
          <pc:docMk/>
          <pc:sldMk cId="1214662181" sldId="292"/>
        </pc:sldMkLst>
        <pc:spChg chg="mod">
          <ac:chgData name="gui.ifsp11@gmail.com" userId="S::urn:spo:guest#gui.ifsp11@gmail.com::" providerId="AD" clId="Web-{FCD01219-688B-AFD1-70F8-B45B0DB62BEC}" dt="2023-07-19T05:37:38.514" v="939" actId="20577"/>
          <ac:spMkLst>
            <pc:docMk/>
            <pc:sldMk cId="1214662181" sldId="292"/>
            <ac:spMk id="204" creationId="{00000000-0000-0000-0000-000000000000}"/>
          </ac:spMkLst>
        </pc:spChg>
        <pc:picChg chg="add del mod">
          <ac:chgData name="gui.ifsp11@gmail.com" userId="S::urn:spo:guest#gui.ifsp11@gmail.com::" providerId="AD" clId="Web-{FCD01219-688B-AFD1-70F8-B45B0DB62BEC}" dt="2023-07-19T05:29:33.138" v="752"/>
          <ac:picMkLst>
            <pc:docMk/>
            <pc:sldMk cId="1214662181" sldId="292"/>
            <ac:picMk id="2" creationId="{3B2DE3F9-6DF4-1405-A1CC-4159BF845299}"/>
          </ac:picMkLst>
        </pc:picChg>
        <pc:picChg chg="del">
          <ac:chgData name="gui.ifsp11@gmail.com" userId="S::urn:spo:guest#gui.ifsp11@gmail.com::" providerId="AD" clId="Web-{FCD01219-688B-AFD1-70F8-B45B0DB62BEC}" dt="2023-07-19T05:30:10.499" v="756"/>
          <ac:picMkLst>
            <pc:docMk/>
            <pc:sldMk cId="1214662181" sldId="292"/>
            <ac:picMk id="4" creationId="{FA29D308-D44E-E1FB-C5CA-9C1FD2699B3D}"/>
          </ac:picMkLst>
        </pc:picChg>
        <pc:picChg chg="add mod">
          <ac:chgData name="gui.ifsp11@gmail.com" userId="S::urn:spo:guest#gui.ifsp11@gmail.com::" providerId="AD" clId="Web-{FCD01219-688B-AFD1-70F8-B45B0DB62BEC}" dt="2023-07-19T05:30:08.108" v="755" actId="14100"/>
          <ac:picMkLst>
            <pc:docMk/>
            <pc:sldMk cId="1214662181" sldId="292"/>
            <ac:picMk id="5" creationId="{96F0FC74-13E4-6748-E6F5-5CE919D46274}"/>
          </ac:picMkLst>
        </pc:picChg>
        <pc:picChg chg="add del mod">
          <ac:chgData name="gui.ifsp11@gmail.com" userId="S::urn:spo:guest#gui.ifsp11@gmail.com::" providerId="AD" clId="Web-{FCD01219-688B-AFD1-70F8-B45B0DB62BEC}" dt="2023-07-19T05:37:30.670" v="924"/>
          <ac:picMkLst>
            <pc:docMk/>
            <pc:sldMk cId="1214662181" sldId="292"/>
            <ac:picMk id="7" creationId="{F000F42D-C750-5517-0C50-C7300192F0DC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33:31.396" v="863" actId="20577"/>
        <pc:sldMkLst>
          <pc:docMk/>
          <pc:sldMk cId="3232525608" sldId="293"/>
        </pc:sldMkLst>
        <pc:spChg chg="mod">
          <ac:chgData name="gui.ifsp11@gmail.com" userId="S::urn:spo:guest#gui.ifsp11@gmail.com::" providerId="AD" clId="Web-{FCD01219-688B-AFD1-70F8-B45B0DB62BEC}" dt="2023-07-19T05:33:31.396" v="863" actId="20577"/>
          <ac:spMkLst>
            <pc:docMk/>
            <pc:sldMk cId="3232525608" sldId="29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32:32.129" v="790" actId="20577"/>
          <ac:spMkLst>
            <pc:docMk/>
            <pc:sldMk cId="3232525608" sldId="293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31:18.548" v="768" actId="20577"/>
        <pc:sldMkLst>
          <pc:docMk/>
          <pc:sldMk cId="1292702605" sldId="294"/>
        </pc:sldMkLst>
        <pc:spChg chg="mod">
          <ac:chgData name="gui.ifsp11@gmail.com" userId="S::urn:spo:guest#gui.ifsp11@gmail.com::" providerId="AD" clId="Web-{FCD01219-688B-AFD1-70F8-B45B0DB62BEC}" dt="2023-07-19T05:31:18.548" v="768" actId="20577"/>
          <ac:spMkLst>
            <pc:docMk/>
            <pc:sldMk cId="1292702605" sldId="294"/>
            <ac:spMk id="196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5:39:32.565" v="975" actId="20577"/>
        <pc:sldMkLst>
          <pc:docMk/>
          <pc:sldMk cId="2759990096" sldId="295"/>
        </pc:sldMkLst>
        <pc:spChg chg="mod">
          <ac:chgData name="gui.ifsp11@gmail.com" userId="S::urn:spo:guest#gui.ifsp11@gmail.com::" providerId="AD" clId="Web-{FCD01219-688B-AFD1-70F8-B45B0DB62BEC}" dt="2023-07-19T05:39:32.565" v="975" actId="20577"/>
          <ac:spMkLst>
            <pc:docMk/>
            <pc:sldMk cId="2759990096" sldId="295"/>
            <ac:spMk id="204" creationId="{00000000-0000-0000-0000-000000000000}"/>
          </ac:spMkLst>
        </pc:spChg>
        <pc:picChg chg="add mod ord">
          <ac:chgData name="gui.ifsp11@gmail.com" userId="S::urn:spo:guest#gui.ifsp11@gmail.com::" providerId="AD" clId="Web-{FCD01219-688B-AFD1-70F8-B45B0DB62BEC}" dt="2023-07-19T05:38:19.828" v="944"/>
          <ac:picMkLst>
            <pc:docMk/>
            <pc:sldMk cId="2759990096" sldId="295"/>
            <ac:picMk id="2" creationId="{2BF24544-2388-AC62-12DD-A61D79E8A204}"/>
          </ac:picMkLst>
        </pc:picChg>
        <pc:picChg chg="del">
          <ac:chgData name="gui.ifsp11@gmail.com" userId="S::urn:spo:guest#gui.ifsp11@gmail.com::" providerId="AD" clId="Web-{FCD01219-688B-AFD1-70F8-B45B0DB62BEC}" dt="2023-07-19T05:38:22" v="945"/>
          <ac:picMkLst>
            <pc:docMk/>
            <pc:sldMk cId="2759990096" sldId="295"/>
            <ac:picMk id="5" creationId="{96F0FC74-13E4-6748-E6F5-5CE919D46274}"/>
          </ac:picMkLst>
        </pc:picChg>
      </pc:sldChg>
      <pc:sldChg chg="add replId">
        <pc:chgData name="gui.ifsp11@gmail.com" userId="S::urn:spo:guest#gui.ifsp11@gmail.com::" providerId="AD" clId="Web-{FCD01219-688B-AFD1-70F8-B45B0DB62BEC}" dt="2023-07-19T05:38:42.094" v="947"/>
        <pc:sldMkLst>
          <pc:docMk/>
          <pc:sldMk cId="1170869944" sldId="296"/>
        </pc:sldMkLst>
      </pc:sldChg>
      <pc:sldChg chg="modSp add replId">
        <pc:chgData name="gui.ifsp11@gmail.com" userId="S::urn:spo:guest#gui.ifsp11@gmail.com::" providerId="AD" clId="Web-{FCD01219-688B-AFD1-70F8-B45B0DB62BEC}" dt="2023-07-19T05:40:46.349" v="1041" actId="20577"/>
        <pc:sldMkLst>
          <pc:docMk/>
          <pc:sldMk cId="1632331382" sldId="297"/>
        </pc:sldMkLst>
        <pc:spChg chg="mod">
          <ac:chgData name="gui.ifsp11@gmail.com" userId="S::urn:spo:guest#gui.ifsp11@gmail.com::" providerId="AD" clId="Web-{FCD01219-688B-AFD1-70F8-B45B0DB62BEC}" dt="2023-07-19T05:40:46.349" v="1041" actId="20577"/>
          <ac:spMkLst>
            <pc:docMk/>
            <pc:sldMk cId="1632331382" sldId="29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39:30.190" v="974" actId="20577"/>
          <ac:spMkLst>
            <pc:docMk/>
            <pc:sldMk cId="1632331382" sldId="297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41:24.694" v="1055" actId="20577"/>
        <pc:sldMkLst>
          <pc:docMk/>
          <pc:sldMk cId="703278229" sldId="298"/>
        </pc:sldMkLst>
        <pc:spChg chg="mod">
          <ac:chgData name="gui.ifsp11@gmail.com" userId="S::urn:spo:guest#gui.ifsp11@gmail.com::" providerId="AD" clId="Web-{FCD01219-688B-AFD1-70F8-B45B0DB62BEC}" dt="2023-07-19T05:41:24.694" v="1055" actId="20577"/>
          <ac:spMkLst>
            <pc:docMk/>
            <pc:sldMk cId="703278229" sldId="298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43:46.901" v="1191" actId="20577"/>
        <pc:sldMkLst>
          <pc:docMk/>
          <pc:sldMk cId="3331914111" sldId="299"/>
        </pc:sldMkLst>
        <pc:spChg chg="mod">
          <ac:chgData name="gui.ifsp11@gmail.com" userId="S::urn:spo:guest#gui.ifsp11@gmail.com::" providerId="AD" clId="Web-{FCD01219-688B-AFD1-70F8-B45B0DB62BEC}" dt="2023-07-19T05:43:46.901" v="1191" actId="20577"/>
          <ac:spMkLst>
            <pc:docMk/>
            <pc:sldMk cId="3331914111" sldId="299"/>
            <ac:spMk id="203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FCD01219-688B-AFD1-70F8-B45B0DB62BEC}" dt="2023-07-19T05:46:32.987" v="1201"/>
        <pc:sldMkLst>
          <pc:docMk/>
          <pc:sldMk cId="1995888206" sldId="300"/>
        </pc:sldMkLst>
        <pc:spChg chg="add del mod">
          <ac:chgData name="gui.ifsp11@gmail.com" userId="S::urn:spo:guest#gui.ifsp11@gmail.com::" providerId="AD" clId="Web-{FCD01219-688B-AFD1-70F8-B45B0DB62BEC}" dt="2023-07-19T05:46:05.299" v="1197"/>
          <ac:spMkLst>
            <pc:docMk/>
            <pc:sldMk cId="1995888206" sldId="300"/>
            <ac:spMk id="4" creationId="{5B25B3EC-2686-5908-23BC-C03C702D2A03}"/>
          </ac:spMkLst>
        </pc:spChg>
        <pc:picChg chg="del">
          <ac:chgData name="gui.ifsp11@gmail.com" userId="S::urn:spo:guest#gui.ifsp11@gmail.com::" providerId="AD" clId="Web-{FCD01219-688B-AFD1-70F8-B45B0DB62BEC}" dt="2023-07-19T05:46:32.987" v="1201"/>
          <ac:picMkLst>
            <pc:docMk/>
            <pc:sldMk cId="1995888206" sldId="300"/>
            <ac:picMk id="2" creationId="{2BF24544-2388-AC62-12DD-A61D79E8A204}"/>
          </ac:picMkLst>
        </pc:picChg>
        <pc:picChg chg="add mod">
          <ac:chgData name="gui.ifsp11@gmail.com" userId="S::urn:spo:guest#gui.ifsp11@gmail.com::" providerId="AD" clId="Web-{FCD01219-688B-AFD1-70F8-B45B0DB62BEC}" dt="2023-07-19T05:46:31.190" v="1200" actId="14100"/>
          <ac:picMkLst>
            <pc:docMk/>
            <pc:sldMk cId="1995888206" sldId="300"/>
            <ac:picMk id="5" creationId="{A00652E6-B5F5-BD5A-5D3E-2F9DCA47402E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5:49:22.309" v="1313"/>
        <pc:sldMkLst>
          <pc:docMk/>
          <pc:sldMk cId="1132208312" sldId="301"/>
        </pc:sldMkLst>
        <pc:picChg chg="add mod">
          <ac:chgData name="gui.ifsp11@gmail.com" userId="S::urn:spo:guest#gui.ifsp11@gmail.com::" providerId="AD" clId="Web-{FCD01219-688B-AFD1-70F8-B45B0DB62BEC}" dt="2023-07-19T05:49:20.668" v="1312" actId="14100"/>
          <ac:picMkLst>
            <pc:docMk/>
            <pc:sldMk cId="1132208312" sldId="301"/>
            <ac:picMk id="2" creationId="{71769CCD-45DD-3966-AAC3-4B7CE26265B6}"/>
          </ac:picMkLst>
        </pc:picChg>
        <pc:picChg chg="del">
          <ac:chgData name="gui.ifsp11@gmail.com" userId="S::urn:spo:guest#gui.ifsp11@gmail.com::" providerId="AD" clId="Web-{FCD01219-688B-AFD1-70F8-B45B0DB62BEC}" dt="2023-07-19T05:49:22.309" v="1313"/>
          <ac:picMkLst>
            <pc:docMk/>
            <pc:sldMk cId="1132208312" sldId="301"/>
            <ac:picMk id="5" creationId="{A00652E6-B5F5-BD5A-5D3E-2F9DCA47402E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48:18.213" v="1307" actId="20577"/>
        <pc:sldMkLst>
          <pc:docMk/>
          <pc:sldMk cId="2061612397" sldId="302"/>
        </pc:sldMkLst>
        <pc:spChg chg="mod">
          <ac:chgData name="gui.ifsp11@gmail.com" userId="S::urn:spo:guest#gui.ifsp11@gmail.com::" providerId="AD" clId="Web-{FCD01219-688B-AFD1-70F8-B45B0DB62BEC}" dt="2023-07-19T05:48:18.213" v="1307" actId="20577"/>
          <ac:spMkLst>
            <pc:docMk/>
            <pc:sldMk cId="2061612397" sldId="302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47:10.020" v="1223" actId="20577"/>
        <pc:sldMkLst>
          <pc:docMk/>
          <pc:sldMk cId="3306360464" sldId="303"/>
        </pc:sldMkLst>
        <pc:spChg chg="mod">
          <ac:chgData name="gui.ifsp11@gmail.com" userId="S::urn:spo:guest#gui.ifsp11@gmail.com::" providerId="AD" clId="Web-{FCD01219-688B-AFD1-70F8-B45B0DB62BEC}" dt="2023-07-19T05:47:10.020" v="1223" actId="20577"/>
          <ac:spMkLst>
            <pc:docMk/>
            <pc:sldMk cId="3306360464" sldId="303"/>
            <ac:spMk id="196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06:21.397" v="1925"/>
        <pc:sldMkLst>
          <pc:docMk/>
          <pc:sldMk cId="1786416513" sldId="304"/>
        </pc:sldMkLst>
        <pc:spChg chg="add del">
          <ac:chgData name="gui.ifsp11@gmail.com" userId="S::urn:spo:guest#gui.ifsp11@gmail.com::" providerId="AD" clId="Web-{FCD01219-688B-AFD1-70F8-B45B0DB62BEC}" dt="2023-07-19T06:05:39.020" v="1918"/>
          <ac:spMkLst>
            <pc:docMk/>
            <pc:sldMk cId="1786416513" sldId="304"/>
            <ac:spMk id="7" creationId="{D999FFD7-8F3F-9564-7EAF-893C0DADF6FB}"/>
          </ac:spMkLst>
        </pc:spChg>
        <pc:spChg chg="add del">
          <ac:chgData name="gui.ifsp11@gmail.com" userId="S::urn:spo:guest#gui.ifsp11@gmail.com::" providerId="AD" clId="Web-{FCD01219-688B-AFD1-70F8-B45B0DB62BEC}" dt="2023-07-19T06:06:21.397" v="1925"/>
          <ac:spMkLst>
            <pc:docMk/>
            <pc:sldMk cId="1786416513" sldId="304"/>
            <ac:spMk id="9" creationId="{E18A9DCE-5946-3C0F-B24B-F28BBA058FD2}"/>
          </ac:spMkLst>
        </pc:spChg>
        <pc:picChg chg="add del">
          <ac:chgData name="gui.ifsp11@gmail.com" userId="S::urn:spo:guest#gui.ifsp11@gmail.com::" providerId="AD" clId="Web-{FCD01219-688B-AFD1-70F8-B45B0DB62BEC}" dt="2023-07-19T06:06:12.943" v="1923"/>
          <ac:picMkLst>
            <pc:docMk/>
            <pc:sldMk cId="1786416513" sldId="304"/>
            <ac:picMk id="2" creationId="{71769CCD-45DD-3966-AAC3-4B7CE26265B6}"/>
          </ac:picMkLst>
        </pc:picChg>
        <pc:picChg chg="add mod ord">
          <ac:chgData name="gui.ifsp11@gmail.com" userId="S::urn:spo:guest#gui.ifsp11@gmail.com::" providerId="AD" clId="Web-{FCD01219-688B-AFD1-70F8-B45B0DB62BEC}" dt="2023-07-19T06:06:01.724" v="1922" actId="14100"/>
          <ac:picMkLst>
            <pc:docMk/>
            <pc:sldMk cId="1786416513" sldId="304"/>
            <ac:picMk id="4" creationId="{61CE3A96-5A4B-85AC-3F26-2346F1FA4283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53:42.302" v="1398" actId="20577"/>
        <pc:sldMkLst>
          <pc:docMk/>
          <pc:sldMk cId="2988452638" sldId="305"/>
        </pc:sldMkLst>
        <pc:spChg chg="mod">
          <ac:chgData name="gui.ifsp11@gmail.com" userId="S::urn:spo:guest#gui.ifsp11@gmail.com::" providerId="AD" clId="Web-{FCD01219-688B-AFD1-70F8-B45B0DB62BEC}" dt="2023-07-19T05:53:42.302" v="1398" actId="20577"/>
          <ac:spMkLst>
            <pc:docMk/>
            <pc:sldMk cId="2988452638" sldId="305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50:45.061" v="1337" actId="20577"/>
        <pc:sldMkLst>
          <pc:docMk/>
          <pc:sldMk cId="977383600" sldId="306"/>
        </pc:sldMkLst>
        <pc:spChg chg="mod">
          <ac:chgData name="gui.ifsp11@gmail.com" userId="S::urn:spo:guest#gui.ifsp11@gmail.com::" providerId="AD" clId="Web-{FCD01219-688B-AFD1-70F8-B45B0DB62BEC}" dt="2023-07-19T05:50:45.061" v="1337" actId="20577"/>
          <ac:spMkLst>
            <pc:docMk/>
            <pc:sldMk cId="977383600" sldId="306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58:47.365" v="1694" actId="20577"/>
        <pc:sldMkLst>
          <pc:docMk/>
          <pc:sldMk cId="2381509474" sldId="307"/>
        </pc:sldMkLst>
        <pc:spChg chg="mod">
          <ac:chgData name="gui.ifsp11@gmail.com" userId="S::urn:spo:guest#gui.ifsp11@gmail.com::" providerId="AD" clId="Web-{FCD01219-688B-AFD1-70F8-B45B0DB62BEC}" dt="2023-07-19T05:58:47.365" v="1694" actId="20577"/>
          <ac:spMkLst>
            <pc:docMk/>
            <pc:sldMk cId="2381509474" sldId="30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54:20.319" v="1419" actId="20577"/>
          <ac:spMkLst>
            <pc:docMk/>
            <pc:sldMk cId="2381509474" sldId="307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0:30.025" v="1795" actId="20577"/>
        <pc:sldMkLst>
          <pc:docMk/>
          <pc:sldMk cId="301691224" sldId="308"/>
        </pc:sldMkLst>
        <pc:spChg chg="mod">
          <ac:chgData name="gui.ifsp11@gmail.com" userId="S::urn:spo:guest#gui.ifsp11@gmail.com::" providerId="AD" clId="Web-{FCD01219-688B-AFD1-70F8-B45B0DB62BEC}" dt="2023-07-19T06:00:30.025" v="1795" actId="20577"/>
          <ac:spMkLst>
            <pc:docMk/>
            <pc:sldMk cId="301691224" sldId="308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2:45.467" v="1913" actId="20577"/>
        <pc:sldMkLst>
          <pc:docMk/>
          <pc:sldMk cId="99139235" sldId="309"/>
        </pc:sldMkLst>
        <pc:spChg chg="mod">
          <ac:chgData name="gui.ifsp11@gmail.com" userId="S::urn:spo:guest#gui.ifsp11@gmail.com::" providerId="AD" clId="Web-{FCD01219-688B-AFD1-70F8-B45B0DB62BEC}" dt="2023-07-19T06:02:45.467" v="1913" actId="20577"/>
          <ac:spMkLst>
            <pc:docMk/>
            <pc:sldMk cId="99139235" sldId="309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7:24.118" v="1957" actId="20577"/>
        <pc:sldMkLst>
          <pc:docMk/>
          <pc:sldMk cId="1607397973" sldId="310"/>
        </pc:sldMkLst>
        <pc:spChg chg="mod">
          <ac:chgData name="gui.ifsp11@gmail.com" userId="S::urn:spo:guest#gui.ifsp11@gmail.com::" providerId="AD" clId="Web-{FCD01219-688B-AFD1-70F8-B45B0DB62BEC}" dt="2023-07-19T06:07:24.118" v="1957" actId="20577"/>
          <ac:spMkLst>
            <pc:docMk/>
            <pc:sldMk cId="1607397973" sldId="310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29:43.773" v="2133" actId="20577"/>
        <pc:sldMkLst>
          <pc:docMk/>
          <pc:sldMk cId="2184875645" sldId="311"/>
        </pc:sldMkLst>
        <pc:spChg chg="mod">
          <ac:chgData name="gui.ifsp11@gmail.com" userId="S::urn:spo:guest#gui.ifsp11@gmail.com::" providerId="AD" clId="Web-{FCD01219-688B-AFD1-70F8-B45B0DB62BEC}" dt="2023-07-19T06:29:43.773" v="2133" actId="20577"/>
          <ac:spMkLst>
            <pc:docMk/>
            <pc:sldMk cId="2184875645" sldId="311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31:39.291" v="2236" actId="20577"/>
        <pc:sldMkLst>
          <pc:docMk/>
          <pc:sldMk cId="1212098172" sldId="312"/>
        </pc:sldMkLst>
        <pc:spChg chg="mod">
          <ac:chgData name="gui.ifsp11@gmail.com" userId="S::urn:spo:guest#gui.ifsp11@gmail.com::" providerId="AD" clId="Web-{FCD01219-688B-AFD1-70F8-B45B0DB62BEC}" dt="2023-07-19T06:31:39.291" v="2236" actId="20577"/>
          <ac:spMkLst>
            <pc:docMk/>
            <pc:sldMk cId="1212098172" sldId="31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0:19.008" v="2138" actId="20577"/>
          <ac:spMkLst>
            <pc:docMk/>
            <pc:sldMk cId="1212098172" sldId="312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32:51.668" v="2243"/>
        <pc:sldMkLst>
          <pc:docMk/>
          <pc:sldMk cId="25838545" sldId="313"/>
        </pc:sldMkLst>
        <pc:picChg chg="add mod">
          <ac:chgData name="gui.ifsp11@gmail.com" userId="S::urn:spo:guest#gui.ifsp11@gmail.com::" providerId="AD" clId="Web-{FCD01219-688B-AFD1-70F8-B45B0DB62BEC}" dt="2023-07-19T06:32:51.637" v="2242" actId="14100"/>
          <ac:picMkLst>
            <pc:docMk/>
            <pc:sldMk cId="25838545" sldId="313"/>
            <ac:picMk id="2" creationId="{B689BAB3-4078-D608-E95D-FF37B879CDFC}"/>
          </ac:picMkLst>
        </pc:picChg>
        <pc:picChg chg="del">
          <ac:chgData name="gui.ifsp11@gmail.com" userId="S::urn:spo:guest#gui.ifsp11@gmail.com::" providerId="AD" clId="Web-{FCD01219-688B-AFD1-70F8-B45B0DB62BEC}" dt="2023-07-19T06:32:51.668" v="2243"/>
          <ac:picMkLst>
            <pc:docMk/>
            <pc:sldMk cId="25838545" sldId="313"/>
            <ac:picMk id="4" creationId="{61CE3A96-5A4B-85AC-3F26-2346F1FA4283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6:37:49.820" v="2347"/>
        <pc:sldMkLst>
          <pc:docMk/>
          <pc:sldMk cId="4225045208" sldId="314"/>
        </pc:sldMkLst>
        <pc:picChg chg="del">
          <ac:chgData name="gui.ifsp11@gmail.com" userId="S::urn:spo:guest#gui.ifsp11@gmail.com::" providerId="AD" clId="Web-{FCD01219-688B-AFD1-70F8-B45B0DB62BEC}" dt="2023-07-19T06:37:49.820" v="2347"/>
          <ac:picMkLst>
            <pc:docMk/>
            <pc:sldMk cId="4225045208" sldId="314"/>
            <ac:picMk id="2" creationId="{B689BAB3-4078-D608-E95D-FF37B879CDFC}"/>
          </ac:picMkLst>
        </pc:picChg>
        <pc:picChg chg="add mod ord">
          <ac:chgData name="gui.ifsp11@gmail.com" userId="S::urn:spo:guest#gui.ifsp11@gmail.com::" providerId="AD" clId="Web-{FCD01219-688B-AFD1-70F8-B45B0DB62BEC}" dt="2023-07-19T06:37:48.085" v="2346"/>
          <ac:picMkLst>
            <pc:docMk/>
            <pc:sldMk cId="4225045208" sldId="314"/>
            <ac:picMk id="4" creationId="{2F43CE7F-2A14-6872-BCE5-8066878821E6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36:03.926" v="2342" actId="20577"/>
        <pc:sldMkLst>
          <pc:docMk/>
          <pc:sldMk cId="1364592717" sldId="315"/>
        </pc:sldMkLst>
        <pc:spChg chg="mod">
          <ac:chgData name="gui.ifsp11@gmail.com" userId="S::urn:spo:guest#gui.ifsp11@gmail.com::" providerId="AD" clId="Web-{FCD01219-688B-AFD1-70F8-B45B0DB62BEC}" dt="2023-07-19T06:36:03.926" v="2342" actId="20577"/>
          <ac:spMkLst>
            <pc:docMk/>
            <pc:sldMk cId="1364592717" sldId="31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4:51.299" v="2262" actId="20577"/>
          <ac:spMkLst>
            <pc:docMk/>
            <pc:sldMk cId="1364592717" sldId="315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40:21.464" v="2444"/>
        <pc:sldMkLst>
          <pc:docMk/>
          <pc:sldMk cId="1004250494" sldId="316"/>
        </pc:sldMkLst>
        <pc:picChg chg="add mod">
          <ac:chgData name="gui.ifsp11@gmail.com" userId="S::urn:spo:guest#gui.ifsp11@gmail.com::" providerId="AD" clId="Web-{FCD01219-688B-AFD1-70F8-B45B0DB62BEC}" dt="2023-07-19T06:40:16.917" v="2443" actId="14100"/>
          <ac:picMkLst>
            <pc:docMk/>
            <pc:sldMk cId="1004250494" sldId="316"/>
            <ac:picMk id="2" creationId="{48F3984A-5F03-3C46-104B-9C25122967BA}"/>
          </ac:picMkLst>
        </pc:picChg>
        <pc:picChg chg="del">
          <ac:chgData name="gui.ifsp11@gmail.com" userId="S::urn:spo:guest#gui.ifsp11@gmail.com::" providerId="AD" clId="Web-{FCD01219-688B-AFD1-70F8-B45B0DB62BEC}" dt="2023-07-19T06:40:21.464" v="2444"/>
          <ac:picMkLst>
            <pc:docMk/>
            <pc:sldMk cId="1004250494" sldId="316"/>
            <ac:picMk id="4" creationId="{2F43CE7F-2A14-6872-BCE5-8066878821E6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39:34.807" v="2440" actId="20577"/>
        <pc:sldMkLst>
          <pc:docMk/>
          <pc:sldMk cId="620983309" sldId="317"/>
        </pc:sldMkLst>
        <pc:spChg chg="mod">
          <ac:chgData name="gui.ifsp11@gmail.com" userId="S::urn:spo:guest#gui.ifsp11@gmail.com::" providerId="AD" clId="Web-{FCD01219-688B-AFD1-70F8-B45B0DB62BEC}" dt="2023-07-19T06:39:34.807" v="2440" actId="20577"/>
          <ac:spMkLst>
            <pc:docMk/>
            <pc:sldMk cId="620983309" sldId="31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8:38.540" v="2368" actId="20577"/>
          <ac:spMkLst>
            <pc:docMk/>
            <pc:sldMk cId="620983309" sldId="317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41:11.575" v="2465" actId="20577"/>
        <pc:sldMkLst>
          <pc:docMk/>
          <pc:sldMk cId="3127244681" sldId="318"/>
        </pc:sldMkLst>
        <pc:spChg chg="mod">
          <ac:chgData name="gui.ifsp11@gmail.com" userId="S::urn:spo:guest#gui.ifsp11@gmail.com::" providerId="AD" clId="Web-{FCD01219-688B-AFD1-70F8-B45B0DB62BEC}" dt="2023-07-19T06:41:11.575" v="2465" actId="20577"/>
          <ac:spMkLst>
            <pc:docMk/>
            <pc:sldMk cId="3127244681" sldId="318"/>
            <ac:spMk id="196" creationId="{00000000-0000-0000-0000-000000000000}"/>
          </ac:spMkLst>
        </pc:spChg>
      </pc:sldChg>
      <pc:sldChg chg="add del replId">
        <pc:chgData name="gui.ifsp11@gmail.com" userId="S::urn:spo:guest#gui.ifsp11@gmail.com::" providerId="AD" clId="Web-{FCD01219-688B-AFD1-70F8-B45B0DB62BEC}" dt="2023-07-19T06:41:48.723" v="2467"/>
        <pc:sldMkLst>
          <pc:docMk/>
          <pc:sldMk cId="2032299122" sldId="319"/>
        </pc:sldMkLst>
      </pc:sldChg>
      <pc:sldChg chg="modSp add replId">
        <pc:chgData name="gui.ifsp11@gmail.com" userId="S::urn:spo:guest#gui.ifsp11@gmail.com::" providerId="AD" clId="Web-{FCD01219-688B-AFD1-70F8-B45B0DB62BEC}" dt="2023-07-19T06:42:57.334" v="2538" actId="20577"/>
        <pc:sldMkLst>
          <pc:docMk/>
          <pc:sldMk cId="3468286147" sldId="319"/>
        </pc:sldMkLst>
        <pc:spChg chg="mod">
          <ac:chgData name="gui.ifsp11@gmail.com" userId="S::urn:spo:guest#gui.ifsp11@gmail.com::" providerId="AD" clId="Web-{FCD01219-688B-AFD1-70F8-B45B0DB62BEC}" dt="2023-07-19T06:42:57.334" v="2538" actId="20577"/>
          <ac:spMkLst>
            <pc:docMk/>
            <pc:sldMk cId="3468286147" sldId="319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44:19.120" v="2593" actId="20577"/>
        <pc:sldMkLst>
          <pc:docMk/>
          <pc:sldMk cId="3978964714" sldId="320"/>
        </pc:sldMkLst>
        <pc:spChg chg="mod">
          <ac:chgData name="gui.ifsp11@gmail.com" userId="S::urn:spo:guest#gui.ifsp11@gmail.com::" providerId="AD" clId="Web-{FCD01219-688B-AFD1-70F8-B45B0DB62BEC}" dt="2023-07-19T06:44:19.120" v="2593" actId="20577"/>
          <ac:spMkLst>
            <pc:docMk/>
            <pc:sldMk cId="3978964714" sldId="32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43:25.428" v="2549" actId="20577"/>
          <ac:spMkLst>
            <pc:docMk/>
            <pc:sldMk cId="3978964714" sldId="320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45:02.918" v="2598"/>
        <pc:sldMkLst>
          <pc:docMk/>
          <pc:sldMk cId="762388177" sldId="321"/>
        </pc:sldMkLst>
        <pc:picChg chg="del">
          <ac:chgData name="gui.ifsp11@gmail.com" userId="S::urn:spo:guest#gui.ifsp11@gmail.com::" providerId="AD" clId="Web-{FCD01219-688B-AFD1-70F8-B45B0DB62BEC}" dt="2023-07-19T06:45:02.918" v="2598"/>
          <ac:picMkLst>
            <pc:docMk/>
            <pc:sldMk cId="762388177" sldId="321"/>
            <ac:picMk id="2" creationId="{48F3984A-5F03-3C46-104B-9C25122967BA}"/>
          </ac:picMkLst>
        </pc:picChg>
        <pc:picChg chg="add mod">
          <ac:chgData name="gui.ifsp11@gmail.com" userId="S::urn:spo:guest#gui.ifsp11@gmail.com::" providerId="AD" clId="Web-{FCD01219-688B-AFD1-70F8-B45B0DB62BEC}" dt="2023-07-19T06:45:01.715" v="2597" actId="14100"/>
          <ac:picMkLst>
            <pc:docMk/>
            <pc:sldMk cId="762388177" sldId="321"/>
            <ac:picMk id="4" creationId="{E45EC041-1EDC-4EA9-73C3-FADEC1279959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6:49:58.303" v="2673"/>
        <pc:sldMkLst>
          <pc:docMk/>
          <pc:sldMk cId="3661505826" sldId="322"/>
        </pc:sldMkLst>
        <pc:picChg chg="add mod ord">
          <ac:chgData name="gui.ifsp11@gmail.com" userId="S::urn:spo:guest#gui.ifsp11@gmail.com::" providerId="AD" clId="Web-{FCD01219-688B-AFD1-70F8-B45B0DB62BEC}" dt="2023-07-19T06:49:55.037" v="2672"/>
          <ac:picMkLst>
            <pc:docMk/>
            <pc:sldMk cId="3661505826" sldId="322"/>
            <ac:picMk id="2" creationId="{780986C1-CDFF-4363-0D91-183A51011E43}"/>
          </ac:picMkLst>
        </pc:picChg>
        <pc:picChg chg="del">
          <ac:chgData name="gui.ifsp11@gmail.com" userId="S::urn:spo:guest#gui.ifsp11@gmail.com::" providerId="AD" clId="Web-{FCD01219-688B-AFD1-70F8-B45B0DB62BEC}" dt="2023-07-19T06:49:58.303" v="2673"/>
          <ac:picMkLst>
            <pc:docMk/>
            <pc:sldMk cId="3661505826" sldId="322"/>
            <ac:picMk id="4" creationId="{E45EC041-1EDC-4EA9-73C3-FADEC1279959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47:09.767" v="2668" actId="20577"/>
        <pc:sldMkLst>
          <pc:docMk/>
          <pc:sldMk cId="3071487662" sldId="323"/>
        </pc:sldMkLst>
        <pc:spChg chg="mod">
          <ac:chgData name="gui.ifsp11@gmail.com" userId="S::urn:spo:guest#gui.ifsp11@gmail.com::" providerId="AD" clId="Web-{FCD01219-688B-AFD1-70F8-B45B0DB62BEC}" dt="2023-07-19T06:47:09.767" v="2668" actId="20577"/>
          <ac:spMkLst>
            <pc:docMk/>
            <pc:sldMk cId="3071487662" sldId="32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46:32.217" v="2606" actId="20577"/>
          <ac:spMkLst>
            <pc:docMk/>
            <pc:sldMk cId="3071487662" sldId="323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6:56:25.172" v="2909" actId="20577"/>
        <pc:sldMkLst>
          <pc:docMk/>
          <pc:sldMk cId="1690004142" sldId="324"/>
        </pc:sldMkLst>
        <pc:spChg chg="mod">
          <ac:chgData name="gui.ifsp11@gmail.com" userId="S::urn:spo:guest#gui.ifsp11@gmail.com::" providerId="AD" clId="Web-{FCD01219-688B-AFD1-70F8-B45B0DB62BEC}" dt="2023-07-19T06:56:25.172" v="2909" actId="20577"/>
          <ac:spMkLst>
            <pc:docMk/>
            <pc:sldMk cId="1690004142" sldId="32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52:04.541" v="2695" actId="20577"/>
          <ac:spMkLst>
            <pc:docMk/>
            <pc:sldMk cId="1690004142" sldId="324"/>
            <ac:spMk id="204" creationId="{00000000-0000-0000-0000-000000000000}"/>
          </ac:spMkLst>
        </pc:spChg>
      </pc:sldChg>
    </pc:docChg>
  </pc:docChgLst>
  <pc:docChgLst>
    <pc:chgData name="gui.ifsp11@gmail.com" userId="S::urn:spo:guest#gui.ifsp11@gmail.com::" providerId="AD" clId="Web-{FF43255C-C4F2-4077-8BC5-F451DCF535F3}"/>
    <pc:docChg chg="modSld">
      <pc:chgData name="gui.ifsp11@gmail.com" userId="S::urn:spo:guest#gui.ifsp11@gmail.com::" providerId="AD" clId="Web-{FF43255C-C4F2-4077-8BC5-F451DCF535F3}" dt="2023-09-28T19:35:27.820" v="1" actId="20577"/>
      <pc:docMkLst>
        <pc:docMk/>
      </pc:docMkLst>
      <pc:sldChg chg="modSp">
        <pc:chgData name="gui.ifsp11@gmail.com" userId="S::urn:spo:guest#gui.ifsp11@gmail.com::" providerId="AD" clId="Web-{FF43255C-C4F2-4077-8BC5-F451DCF535F3}" dt="2023-09-28T19:35:27.820" v="1" actId="20577"/>
        <pc:sldMkLst>
          <pc:docMk/>
          <pc:sldMk cId="1364592717" sldId="315"/>
        </pc:sldMkLst>
        <pc:spChg chg="mod">
          <ac:chgData name="gui.ifsp11@gmail.com" userId="S::urn:spo:guest#gui.ifsp11@gmail.com::" providerId="AD" clId="Web-{FF43255C-C4F2-4077-8BC5-F451DCF535F3}" dt="2023-09-28T19:35:27.820" v="1" actId="20577"/>
          <ac:spMkLst>
            <pc:docMk/>
            <pc:sldMk cId="1364592717" sldId="315"/>
            <ac:spMk id="203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gui.ifsp11@gmail.com" userId="S::urn:spo:guest#gui.ifsp11@gmail.com::" providerId="AD" clId="Web-{E5A6BB28-8DD5-4209-83AC-EC69CA2A6244}"/>
    <pc:docChg chg="delSld modSld">
      <pc:chgData name="gui.ifsp11@gmail.com" userId="S::urn:spo:guest#gui.ifsp11@gmail.com::" providerId="AD" clId="Web-{E5A6BB28-8DD5-4209-83AC-EC69CA2A6244}" dt="2023-10-11T18:32:57.572" v="55"/>
      <pc:docMkLst>
        <pc:docMk/>
      </pc:docMkLst>
      <pc:sldChg chg="modSp">
        <pc:chgData name="gui.ifsp11@gmail.com" userId="S::urn:spo:guest#gui.ifsp11@gmail.com::" providerId="AD" clId="Web-{E5A6BB28-8DD5-4209-83AC-EC69CA2A6244}" dt="2023-10-11T18:32:16.306" v="12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E5A6BB28-8DD5-4209-83AC-EC69CA2A6244}" dt="2023-10-11T18:32:16.306" v="12" actId="20577"/>
          <ac:spMkLst>
            <pc:docMk/>
            <pc:sldMk cId="0" sldId="260"/>
            <ac:spMk id="155" creationId="{00000000-0000-0000-0000-000000000000}"/>
          </ac:spMkLst>
        </pc:spChg>
      </pc:sldChg>
      <pc:sldChg chg="del">
        <pc:chgData name="gui.ifsp11@gmail.com" userId="S::urn:spo:guest#gui.ifsp11@gmail.com::" providerId="AD" clId="Web-{E5A6BB28-8DD5-4209-83AC-EC69CA2A6244}" dt="2023-10-11T18:32:57.572" v="54"/>
        <pc:sldMkLst>
          <pc:docMk/>
          <pc:sldMk cId="0" sldId="263"/>
        </pc:sldMkLst>
      </pc:sldChg>
      <pc:sldChg chg="del">
        <pc:chgData name="gui.ifsp11@gmail.com" userId="S::urn:spo:guest#gui.ifsp11@gmail.com::" providerId="AD" clId="Web-{E5A6BB28-8DD5-4209-83AC-EC69CA2A6244}" dt="2023-10-11T18:32:57.572" v="53"/>
        <pc:sldMkLst>
          <pc:docMk/>
          <pc:sldMk cId="0" sldId="264"/>
        </pc:sldMkLst>
      </pc:sldChg>
      <pc:sldChg chg="del">
        <pc:chgData name="gui.ifsp11@gmail.com" userId="S::urn:spo:guest#gui.ifsp11@gmail.com::" providerId="AD" clId="Web-{E5A6BB28-8DD5-4209-83AC-EC69CA2A6244}" dt="2023-10-11T18:32:57.572" v="51"/>
        <pc:sldMkLst>
          <pc:docMk/>
          <pc:sldMk cId="0" sldId="265"/>
        </pc:sldMkLst>
      </pc:sldChg>
      <pc:sldChg chg="del">
        <pc:chgData name="gui.ifsp11@gmail.com" userId="S::urn:spo:guest#gui.ifsp11@gmail.com::" providerId="AD" clId="Web-{E5A6BB28-8DD5-4209-83AC-EC69CA2A6244}" dt="2023-10-11T18:32:57.572" v="55"/>
        <pc:sldMkLst>
          <pc:docMk/>
          <pc:sldMk cId="2315204132" sldId="277"/>
        </pc:sldMkLst>
      </pc:sldChg>
      <pc:sldChg chg="del">
        <pc:chgData name="gui.ifsp11@gmail.com" userId="S::urn:spo:guest#gui.ifsp11@gmail.com::" providerId="AD" clId="Web-{E5A6BB28-8DD5-4209-83AC-EC69CA2A6244}" dt="2023-10-11T18:32:57.557" v="47"/>
        <pc:sldMkLst>
          <pc:docMk/>
          <pc:sldMk cId="1541066508" sldId="285"/>
        </pc:sldMkLst>
      </pc:sldChg>
      <pc:sldChg chg="del">
        <pc:chgData name="gui.ifsp11@gmail.com" userId="S::urn:spo:guest#gui.ifsp11@gmail.com::" providerId="AD" clId="Web-{E5A6BB28-8DD5-4209-83AC-EC69CA2A6244}" dt="2023-10-11T18:32:57.572" v="52"/>
        <pc:sldMkLst>
          <pc:docMk/>
          <pc:sldMk cId="3035913142" sldId="286"/>
        </pc:sldMkLst>
      </pc:sldChg>
      <pc:sldChg chg="del">
        <pc:chgData name="gui.ifsp11@gmail.com" userId="S::urn:spo:guest#gui.ifsp11@gmail.com::" providerId="AD" clId="Web-{E5A6BB28-8DD5-4209-83AC-EC69CA2A6244}" dt="2023-10-11T18:32:57.572" v="50"/>
        <pc:sldMkLst>
          <pc:docMk/>
          <pc:sldMk cId="2436521811" sldId="287"/>
        </pc:sldMkLst>
      </pc:sldChg>
      <pc:sldChg chg="del">
        <pc:chgData name="gui.ifsp11@gmail.com" userId="S::urn:spo:guest#gui.ifsp11@gmail.com::" providerId="AD" clId="Web-{E5A6BB28-8DD5-4209-83AC-EC69CA2A6244}" dt="2023-10-11T18:32:57.572" v="49"/>
        <pc:sldMkLst>
          <pc:docMk/>
          <pc:sldMk cId="3813909641" sldId="288"/>
        </pc:sldMkLst>
      </pc:sldChg>
      <pc:sldChg chg="del">
        <pc:chgData name="gui.ifsp11@gmail.com" userId="S::urn:spo:guest#gui.ifsp11@gmail.com::" providerId="AD" clId="Web-{E5A6BB28-8DD5-4209-83AC-EC69CA2A6244}" dt="2023-10-11T18:32:57.557" v="48"/>
        <pc:sldMkLst>
          <pc:docMk/>
          <pc:sldMk cId="3380244535" sldId="289"/>
        </pc:sldMkLst>
      </pc:sldChg>
      <pc:sldChg chg="del">
        <pc:chgData name="gui.ifsp11@gmail.com" userId="S::urn:spo:guest#gui.ifsp11@gmail.com::" providerId="AD" clId="Web-{E5A6BB28-8DD5-4209-83AC-EC69CA2A6244}" dt="2023-10-11T18:32:57.557" v="46"/>
        <pc:sldMkLst>
          <pc:docMk/>
          <pc:sldMk cId="350892751" sldId="291"/>
        </pc:sldMkLst>
      </pc:sldChg>
      <pc:sldChg chg="del">
        <pc:chgData name="gui.ifsp11@gmail.com" userId="S::urn:spo:guest#gui.ifsp11@gmail.com::" providerId="AD" clId="Web-{E5A6BB28-8DD5-4209-83AC-EC69CA2A6244}" dt="2023-10-11T18:32:57.557" v="45"/>
        <pc:sldMkLst>
          <pc:docMk/>
          <pc:sldMk cId="1214662181" sldId="292"/>
        </pc:sldMkLst>
      </pc:sldChg>
      <pc:sldChg chg="del">
        <pc:chgData name="gui.ifsp11@gmail.com" userId="S::urn:spo:guest#gui.ifsp11@gmail.com::" providerId="AD" clId="Web-{E5A6BB28-8DD5-4209-83AC-EC69CA2A6244}" dt="2023-10-11T18:32:57.557" v="43"/>
        <pc:sldMkLst>
          <pc:docMk/>
          <pc:sldMk cId="3232525608" sldId="293"/>
        </pc:sldMkLst>
      </pc:sldChg>
      <pc:sldChg chg="del">
        <pc:chgData name="gui.ifsp11@gmail.com" userId="S::urn:spo:guest#gui.ifsp11@gmail.com::" providerId="AD" clId="Web-{E5A6BB28-8DD5-4209-83AC-EC69CA2A6244}" dt="2023-10-11T18:32:57.557" v="44"/>
        <pc:sldMkLst>
          <pc:docMk/>
          <pc:sldMk cId="1292702605" sldId="294"/>
        </pc:sldMkLst>
      </pc:sldChg>
      <pc:sldChg chg="del">
        <pc:chgData name="gui.ifsp11@gmail.com" userId="S::urn:spo:guest#gui.ifsp11@gmail.com::" providerId="AD" clId="Web-{E5A6BB28-8DD5-4209-83AC-EC69CA2A6244}" dt="2023-10-11T18:32:57.541" v="42"/>
        <pc:sldMkLst>
          <pc:docMk/>
          <pc:sldMk cId="2759990096" sldId="295"/>
        </pc:sldMkLst>
      </pc:sldChg>
      <pc:sldChg chg="del">
        <pc:chgData name="gui.ifsp11@gmail.com" userId="S::urn:spo:guest#gui.ifsp11@gmail.com::" providerId="AD" clId="Web-{E5A6BB28-8DD5-4209-83AC-EC69CA2A6244}" dt="2023-10-11T18:32:57.541" v="40"/>
        <pc:sldMkLst>
          <pc:docMk/>
          <pc:sldMk cId="1170869944" sldId="296"/>
        </pc:sldMkLst>
      </pc:sldChg>
      <pc:sldChg chg="del">
        <pc:chgData name="gui.ifsp11@gmail.com" userId="S::urn:spo:guest#gui.ifsp11@gmail.com::" providerId="AD" clId="Web-{E5A6BB28-8DD5-4209-83AC-EC69CA2A6244}" dt="2023-10-11T18:32:57.541" v="41"/>
        <pc:sldMkLst>
          <pc:docMk/>
          <pc:sldMk cId="1632331382" sldId="297"/>
        </pc:sldMkLst>
      </pc:sldChg>
      <pc:sldChg chg="del">
        <pc:chgData name="gui.ifsp11@gmail.com" userId="S::urn:spo:guest#gui.ifsp11@gmail.com::" providerId="AD" clId="Web-{E5A6BB28-8DD5-4209-83AC-EC69CA2A6244}" dt="2023-10-11T18:32:57.541" v="39"/>
        <pc:sldMkLst>
          <pc:docMk/>
          <pc:sldMk cId="703278229" sldId="298"/>
        </pc:sldMkLst>
      </pc:sldChg>
      <pc:sldChg chg="del">
        <pc:chgData name="gui.ifsp11@gmail.com" userId="S::urn:spo:guest#gui.ifsp11@gmail.com::" providerId="AD" clId="Web-{E5A6BB28-8DD5-4209-83AC-EC69CA2A6244}" dt="2023-10-11T18:32:57.541" v="38"/>
        <pc:sldMkLst>
          <pc:docMk/>
          <pc:sldMk cId="3331914111" sldId="299"/>
        </pc:sldMkLst>
      </pc:sldChg>
      <pc:sldChg chg="del">
        <pc:chgData name="gui.ifsp11@gmail.com" userId="S::urn:spo:guest#gui.ifsp11@gmail.com::" providerId="AD" clId="Web-{E5A6BB28-8DD5-4209-83AC-EC69CA2A6244}" dt="2023-10-11T18:32:57.541" v="37"/>
        <pc:sldMkLst>
          <pc:docMk/>
          <pc:sldMk cId="1995888206" sldId="300"/>
        </pc:sldMkLst>
      </pc:sldChg>
      <pc:sldChg chg="del">
        <pc:chgData name="gui.ifsp11@gmail.com" userId="S::urn:spo:guest#gui.ifsp11@gmail.com::" providerId="AD" clId="Web-{E5A6BB28-8DD5-4209-83AC-EC69CA2A6244}" dt="2023-10-11T18:32:57.525" v="34"/>
        <pc:sldMkLst>
          <pc:docMk/>
          <pc:sldMk cId="1132208312" sldId="301"/>
        </pc:sldMkLst>
      </pc:sldChg>
      <pc:sldChg chg="del">
        <pc:chgData name="gui.ifsp11@gmail.com" userId="S::urn:spo:guest#gui.ifsp11@gmail.com::" providerId="AD" clId="Web-{E5A6BB28-8DD5-4209-83AC-EC69CA2A6244}" dt="2023-10-11T18:32:57.525" v="35"/>
        <pc:sldMkLst>
          <pc:docMk/>
          <pc:sldMk cId="2061612397" sldId="302"/>
        </pc:sldMkLst>
      </pc:sldChg>
      <pc:sldChg chg="del">
        <pc:chgData name="gui.ifsp11@gmail.com" userId="S::urn:spo:guest#gui.ifsp11@gmail.com::" providerId="AD" clId="Web-{E5A6BB28-8DD5-4209-83AC-EC69CA2A6244}" dt="2023-10-11T18:32:57.525" v="36"/>
        <pc:sldMkLst>
          <pc:docMk/>
          <pc:sldMk cId="3306360464" sldId="303"/>
        </pc:sldMkLst>
      </pc:sldChg>
      <pc:sldChg chg="del">
        <pc:chgData name="gui.ifsp11@gmail.com" userId="S::urn:spo:guest#gui.ifsp11@gmail.com::" providerId="AD" clId="Web-{E5A6BB28-8DD5-4209-83AC-EC69CA2A6244}" dt="2023-10-11T18:32:57.494" v="28"/>
        <pc:sldMkLst>
          <pc:docMk/>
          <pc:sldMk cId="1786416513" sldId="304"/>
        </pc:sldMkLst>
      </pc:sldChg>
      <pc:sldChg chg="del">
        <pc:chgData name="gui.ifsp11@gmail.com" userId="S::urn:spo:guest#gui.ifsp11@gmail.com::" providerId="AD" clId="Web-{E5A6BB28-8DD5-4209-83AC-EC69CA2A6244}" dt="2023-10-11T18:32:57.525" v="32"/>
        <pc:sldMkLst>
          <pc:docMk/>
          <pc:sldMk cId="2988452638" sldId="305"/>
        </pc:sldMkLst>
      </pc:sldChg>
      <pc:sldChg chg="del">
        <pc:chgData name="gui.ifsp11@gmail.com" userId="S::urn:spo:guest#gui.ifsp11@gmail.com::" providerId="AD" clId="Web-{E5A6BB28-8DD5-4209-83AC-EC69CA2A6244}" dt="2023-10-11T18:32:57.525" v="33"/>
        <pc:sldMkLst>
          <pc:docMk/>
          <pc:sldMk cId="977383600" sldId="306"/>
        </pc:sldMkLst>
      </pc:sldChg>
      <pc:sldChg chg="del">
        <pc:chgData name="gui.ifsp11@gmail.com" userId="S::urn:spo:guest#gui.ifsp11@gmail.com::" providerId="AD" clId="Web-{E5A6BB28-8DD5-4209-83AC-EC69CA2A6244}" dt="2023-10-11T18:32:57.525" v="31"/>
        <pc:sldMkLst>
          <pc:docMk/>
          <pc:sldMk cId="2381509474" sldId="307"/>
        </pc:sldMkLst>
      </pc:sldChg>
      <pc:sldChg chg="del">
        <pc:chgData name="gui.ifsp11@gmail.com" userId="S::urn:spo:guest#gui.ifsp11@gmail.com::" providerId="AD" clId="Web-{E5A6BB28-8DD5-4209-83AC-EC69CA2A6244}" dt="2023-10-11T18:32:57.513" v="30"/>
        <pc:sldMkLst>
          <pc:docMk/>
          <pc:sldMk cId="301691224" sldId="308"/>
        </pc:sldMkLst>
      </pc:sldChg>
      <pc:sldChg chg="del">
        <pc:chgData name="gui.ifsp11@gmail.com" userId="S::urn:spo:guest#gui.ifsp11@gmail.com::" providerId="AD" clId="Web-{E5A6BB28-8DD5-4209-83AC-EC69CA2A6244}" dt="2023-10-11T18:32:57.513" v="29"/>
        <pc:sldMkLst>
          <pc:docMk/>
          <pc:sldMk cId="99139235" sldId="309"/>
        </pc:sldMkLst>
      </pc:sldChg>
      <pc:sldChg chg="del">
        <pc:chgData name="gui.ifsp11@gmail.com" userId="S::urn:spo:guest#gui.ifsp11@gmail.com::" providerId="AD" clId="Web-{E5A6BB28-8DD5-4209-83AC-EC69CA2A6244}" dt="2023-10-11T18:32:57.494" v="27"/>
        <pc:sldMkLst>
          <pc:docMk/>
          <pc:sldMk cId="1607397973" sldId="310"/>
        </pc:sldMkLst>
      </pc:sldChg>
      <pc:sldChg chg="del">
        <pc:chgData name="gui.ifsp11@gmail.com" userId="S::urn:spo:guest#gui.ifsp11@gmail.com::" providerId="AD" clId="Web-{E5A6BB28-8DD5-4209-83AC-EC69CA2A6244}" dt="2023-10-11T18:32:57.494" v="26"/>
        <pc:sldMkLst>
          <pc:docMk/>
          <pc:sldMk cId="2184875645" sldId="311"/>
        </pc:sldMkLst>
      </pc:sldChg>
      <pc:sldChg chg="del">
        <pc:chgData name="gui.ifsp11@gmail.com" userId="S::urn:spo:guest#gui.ifsp11@gmail.com::" providerId="AD" clId="Web-{E5A6BB28-8DD5-4209-83AC-EC69CA2A6244}" dt="2023-10-11T18:32:57.494" v="25"/>
        <pc:sldMkLst>
          <pc:docMk/>
          <pc:sldMk cId="1212098172" sldId="312"/>
        </pc:sldMkLst>
      </pc:sldChg>
      <pc:sldChg chg="del">
        <pc:chgData name="gui.ifsp11@gmail.com" userId="S::urn:spo:guest#gui.ifsp11@gmail.com::" providerId="AD" clId="Web-{E5A6BB28-8DD5-4209-83AC-EC69CA2A6244}" dt="2023-10-11T18:32:57.494" v="24"/>
        <pc:sldMkLst>
          <pc:docMk/>
          <pc:sldMk cId="25838545" sldId="313"/>
        </pc:sldMkLst>
      </pc:sldChg>
      <pc:sldChg chg="del">
        <pc:chgData name="gui.ifsp11@gmail.com" userId="S::urn:spo:guest#gui.ifsp11@gmail.com::" providerId="AD" clId="Web-{E5A6BB28-8DD5-4209-83AC-EC69CA2A6244}" dt="2023-10-11T18:32:57.494" v="22"/>
        <pc:sldMkLst>
          <pc:docMk/>
          <pc:sldMk cId="4225045208" sldId="314"/>
        </pc:sldMkLst>
      </pc:sldChg>
      <pc:sldChg chg="del">
        <pc:chgData name="gui.ifsp11@gmail.com" userId="S::urn:spo:guest#gui.ifsp11@gmail.com::" providerId="AD" clId="Web-{E5A6BB28-8DD5-4209-83AC-EC69CA2A6244}" dt="2023-10-11T18:32:57.494" v="23"/>
        <pc:sldMkLst>
          <pc:docMk/>
          <pc:sldMk cId="1364592717" sldId="315"/>
        </pc:sldMkLst>
      </pc:sldChg>
      <pc:sldChg chg="del">
        <pc:chgData name="gui.ifsp11@gmail.com" userId="S::urn:spo:guest#gui.ifsp11@gmail.com::" providerId="AD" clId="Web-{E5A6BB28-8DD5-4209-83AC-EC69CA2A6244}" dt="2023-10-11T18:32:57.494" v="20"/>
        <pc:sldMkLst>
          <pc:docMk/>
          <pc:sldMk cId="1004250494" sldId="316"/>
        </pc:sldMkLst>
      </pc:sldChg>
      <pc:sldChg chg="del">
        <pc:chgData name="gui.ifsp11@gmail.com" userId="S::urn:spo:guest#gui.ifsp11@gmail.com::" providerId="AD" clId="Web-{E5A6BB28-8DD5-4209-83AC-EC69CA2A6244}" dt="2023-10-11T18:32:57.494" v="21"/>
        <pc:sldMkLst>
          <pc:docMk/>
          <pc:sldMk cId="620983309" sldId="317"/>
        </pc:sldMkLst>
      </pc:sldChg>
      <pc:sldChg chg="del">
        <pc:chgData name="gui.ifsp11@gmail.com" userId="S::urn:spo:guest#gui.ifsp11@gmail.com::" providerId="AD" clId="Web-{E5A6BB28-8DD5-4209-83AC-EC69CA2A6244}" dt="2023-10-11T18:32:57.494" v="19"/>
        <pc:sldMkLst>
          <pc:docMk/>
          <pc:sldMk cId="3127244681" sldId="318"/>
        </pc:sldMkLst>
      </pc:sldChg>
      <pc:sldChg chg="del">
        <pc:chgData name="gui.ifsp11@gmail.com" userId="S::urn:spo:guest#gui.ifsp11@gmail.com::" providerId="AD" clId="Web-{E5A6BB28-8DD5-4209-83AC-EC69CA2A6244}" dt="2023-10-11T18:32:57.494" v="18"/>
        <pc:sldMkLst>
          <pc:docMk/>
          <pc:sldMk cId="3468286147" sldId="319"/>
        </pc:sldMkLst>
      </pc:sldChg>
      <pc:sldChg chg="del">
        <pc:chgData name="gui.ifsp11@gmail.com" userId="S::urn:spo:guest#gui.ifsp11@gmail.com::" providerId="AD" clId="Web-{E5A6BB28-8DD5-4209-83AC-EC69CA2A6244}" dt="2023-10-11T18:32:57.478" v="17"/>
        <pc:sldMkLst>
          <pc:docMk/>
          <pc:sldMk cId="3978964714" sldId="320"/>
        </pc:sldMkLst>
      </pc:sldChg>
      <pc:sldChg chg="del">
        <pc:chgData name="gui.ifsp11@gmail.com" userId="S::urn:spo:guest#gui.ifsp11@gmail.com::" providerId="AD" clId="Web-{E5A6BB28-8DD5-4209-83AC-EC69CA2A6244}" dt="2023-10-11T18:32:57.478" v="16"/>
        <pc:sldMkLst>
          <pc:docMk/>
          <pc:sldMk cId="762388177" sldId="321"/>
        </pc:sldMkLst>
      </pc:sldChg>
      <pc:sldChg chg="del">
        <pc:chgData name="gui.ifsp11@gmail.com" userId="S::urn:spo:guest#gui.ifsp11@gmail.com::" providerId="AD" clId="Web-{E5A6BB28-8DD5-4209-83AC-EC69CA2A6244}" dt="2023-10-11T18:32:57.478" v="14"/>
        <pc:sldMkLst>
          <pc:docMk/>
          <pc:sldMk cId="3661505826" sldId="322"/>
        </pc:sldMkLst>
      </pc:sldChg>
      <pc:sldChg chg="del">
        <pc:chgData name="gui.ifsp11@gmail.com" userId="S::urn:spo:guest#gui.ifsp11@gmail.com::" providerId="AD" clId="Web-{E5A6BB28-8DD5-4209-83AC-EC69CA2A6244}" dt="2023-10-11T18:32:57.478" v="15"/>
        <pc:sldMkLst>
          <pc:docMk/>
          <pc:sldMk cId="3071487662" sldId="323"/>
        </pc:sldMkLst>
      </pc:sldChg>
      <pc:sldChg chg="del">
        <pc:chgData name="gui.ifsp11@gmail.com" userId="S::urn:spo:guest#gui.ifsp11@gmail.com::" providerId="AD" clId="Web-{E5A6BB28-8DD5-4209-83AC-EC69CA2A6244}" dt="2023-10-11T18:32:57.478" v="13"/>
        <pc:sldMkLst>
          <pc:docMk/>
          <pc:sldMk cId="1690004142" sldId="324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i="1"/>
              <a:t>Cada </a:t>
            </a:r>
            <a:r>
              <a:rPr lang="en-US" i="1" err="1"/>
              <a:t>tema</a:t>
            </a:r>
            <a:r>
              <a:rPr lang="en-US" i="1"/>
              <a:t> </a:t>
            </a:r>
            <a:r>
              <a:rPr lang="en-US" i="1" err="1"/>
              <a:t>deve</a:t>
            </a:r>
            <a:r>
              <a:rPr lang="en-US" i="1"/>
              <a:t> </a:t>
            </a:r>
            <a:r>
              <a:rPr lang="en-US" i="1" err="1"/>
              <a:t>ter</a:t>
            </a:r>
            <a:r>
              <a:rPr lang="en-US" i="1"/>
              <a:t> </a:t>
            </a:r>
            <a:r>
              <a:rPr lang="en-US" i="1" err="1"/>
              <a:t>sua</a:t>
            </a:r>
            <a:r>
              <a:rPr lang="en-US" i="1"/>
              <a:t> </a:t>
            </a:r>
            <a:r>
              <a:rPr lang="en-US" i="1" err="1"/>
              <a:t>respectiva</a:t>
            </a:r>
            <a:r>
              <a:rPr lang="en-US" i="1"/>
              <a:t> </a:t>
            </a:r>
            <a:r>
              <a:rPr lang="en-US" i="1" err="1"/>
              <a:t>apresentação</a:t>
            </a:r>
            <a:r>
              <a:rPr lang="en-US" i="1"/>
              <a:t>, </a:t>
            </a:r>
            <a:r>
              <a:rPr lang="en-US" i="1" err="1"/>
              <a:t>visando</a:t>
            </a:r>
            <a:r>
              <a:rPr lang="en-US" i="1"/>
              <a:t> o </a:t>
            </a:r>
            <a:r>
              <a:rPr lang="en-US" i="1" err="1"/>
              <a:t>desenvolvimento</a:t>
            </a:r>
            <a:r>
              <a:rPr lang="en-US" i="1"/>
              <a:t> (</a:t>
            </a:r>
            <a:r>
              <a:rPr lang="en-US" i="1" err="1"/>
              <a:t>teórico</a:t>
            </a:r>
            <a:r>
              <a:rPr lang="en-US" i="1"/>
              <a:t> e/</a:t>
            </a:r>
            <a:r>
              <a:rPr lang="en-US" i="1" err="1"/>
              <a:t>ou</a:t>
            </a:r>
            <a:r>
              <a:rPr lang="en-US" i="1"/>
              <a:t> </a:t>
            </a:r>
            <a:r>
              <a:rPr lang="en-US" i="1" err="1"/>
              <a:t>prático</a:t>
            </a:r>
            <a:r>
              <a:rPr lang="en-US" i="1"/>
              <a:t>) do </a:t>
            </a:r>
            <a:r>
              <a:rPr lang="en-US" i="1" err="1"/>
              <a:t>tópico</a:t>
            </a:r>
            <a:r>
              <a:rPr lang="en-US" i="1"/>
              <a:t> </a:t>
            </a:r>
            <a:r>
              <a:rPr lang="en-US" i="1" err="1"/>
              <a:t>em</a:t>
            </a:r>
            <a:r>
              <a:rPr lang="en-US" i="1"/>
              <a:t> </a:t>
            </a:r>
            <a:r>
              <a:rPr lang="en-US" i="1" err="1"/>
              <a:t>questão</a:t>
            </a:r>
            <a:r>
              <a:rPr lang="en-US" i="1"/>
              <a:t>.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89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27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354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40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Analista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sistemas</a:t>
            </a: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>
                <a:latin typeface="Calibri"/>
                <a:ea typeface="Calibri"/>
                <a:sym typeface="Calibri"/>
              </a:rPr>
              <a:t>https://linktr.ee/decarvalhogui</a:t>
            </a:r>
            <a:endParaRPr lang="en-US" sz="24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 -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lang="en-US" sz="4000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FA95A95-A1E7-0B2E-183F-D3C4DED9A4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C162A7A9-E5EB-660E-15AE-8FE1BA61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Com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aumento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clientes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instituição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percebeu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necessidade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sistema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robusto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gerenciar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informações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seus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clientes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 Dado que o banco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atende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tanto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indivíduos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(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pessoas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físicas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)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quanto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empresas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(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pessoas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jurídicas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),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torna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-se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essencial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ter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sistema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eficaz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armazenar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recuperar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informações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desses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dois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tipos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clientes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pt-BR" dirty="0" err="1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000" b="1" dirty="0" err="1">
                <a:solidFill>
                  <a:srgbClr val="040A24"/>
                </a:solidFill>
                <a:latin typeface="Calibri"/>
                <a:cs typeface="Calibri"/>
              </a:rPr>
              <a:t>Inserir</a:t>
            </a:r>
            <a:r>
              <a:rPr lang="en-US" sz="2000" b="1" dirty="0">
                <a:solidFill>
                  <a:srgbClr val="040A24"/>
                </a:solidFill>
                <a:latin typeface="Calibri"/>
                <a:cs typeface="Calibri"/>
              </a:rPr>
              <a:t> dados dos </a:t>
            </a:r>
            <a:r>
              <a:rPr lang="en-US" sz="2000" b="1" dirty="0" err="1">
                <a:solidFill>
                  <a:srgbClr val="040A24"/>
                </a:solidFill>
                <a:latin typeface="Calibri"/>
                <a:cs typeface="Calibri"/>
              </a:rPr>
              <a:t>clientes</a:t>
            </a:r>
            <a:r>
              <a:rPr lang="en-US" sz="2000" b="1" dirty="0">
                <a:solidFill>
                  <a:srgbClr val="040A24"/>
                </a:solidFill>
                <a:latin typeface="Calibri"/>
                <a:cs typeface="Calibri"/>
              </a:rPr>
              <a:t>: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sistema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deve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ser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capaz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inserir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informações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tanto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pessoas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físicas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quanto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pessoas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jurídicas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no banco de dados.</a:t>
            </a:r>
            <a:endParaRPr lang="pt-BR"/>
          </a:p>
          <a:p>
            <a:pPr marL="457200" indent="-4572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000" b="1" err="1">
                <a:solidFill>
                  <a:srgbClr val="040A24"/>
                </a:solidFill>
                <a:latin typeface="Calibri"/>
                <a:cs typeface="Calibri"/>
              </a:rPr>
              <a:t>Listar</a:t>
            </a:r>
            <a:r>
              <a:rPr lang="en-US" sz="20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b="1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0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b="1" err="1">
                <a:solidFill>
                  <a:srgbClr val="040A24"/>
                </a:solidFill>
                <a:latin typeface="Calibri"/>
                <a:cs typeface="Calibri"/>
              </a:rPr>
              <a:t>clientes</a:t>
            </a:r>
            <a:r>
              <a:rPr lang="en-US" sz="20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b="1" err="1">
                <a:solidFill>
                  <a:srgbClr val="040A24"/>
                </a:solidFill>
                <a:latin typeface="Calibri"/>
                <a:cs typeface="Calibri"/>
              </a:rPr>
              <a:t>inseridos</a:t>
            </a:r>
            <a:r>
              <a:rPr lang="en-US" sz="2000" b="1" dirty="0">
                <a:solidFill>
                  <a:srgbClr val="040A24"/>
                </a:solidFill>
                <a:latin typeface="Calibri"/>
                <a:cs typeface="Calibri"/>
              </a:rPr>
              <a:t>: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Após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inserir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clientes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, o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sistema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deve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ser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capaz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listar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todos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clientes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armazenados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no banco de dados,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diferenciando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pessoas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físicas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pessoas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jurídicas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Objetivos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1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 algn="just">
              <a:lnSpc>
                <a:spcPct val="114999"/>
              </a:lnSpc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Comece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criando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um banco de dados SQLite para armazenar as informações do cliente.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57200" indent="-4572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Implemente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funcionalidade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de inserção de dados para ambos os tipos de clientes. Lembre-se de validar os dados de entrada, como CPF e CNPJ, para garantir que sejam únicos e válidos.</a:t>
            </a:r>
            <a:endParaRPr lang="en-US"/>
          </a:p>
          <a:p>
            <a:pPr marL="457200" indent="-4572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Crie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funcionalidade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listar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todos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clientes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armazenados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exibindo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seus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detalhes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maneira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clara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categorizada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en-US" dirty="0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Instruções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 algn="just">
              <a:lnSpc>
                <a:spcPct val="114999"/>
              </a:lnSpc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Comece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com um design simples de banco de dados,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considerando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necessidade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separar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dados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pessoas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físicas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jurídicas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  <a:p>
            <a:pPr marL="457200" indent="-457200" algn="just">
              <a:lnSpc>
                <a:spcPct val="114999"/>
              </a:lnSpc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Valide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as entradas para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garantir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integridade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dos dados.</a:t>
            </a:r>
            <a:endParaRPr lang="en-US" dirty="0"/>
          </a:p>
          <a:p>
            <a:pPr marL="457200" indent="-457200" algn="just">
              <a:lnSpc>
                <a:spcPct val="114999"/>
              </a:lnSpc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Mantenha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usuário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informado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fornecendo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feedbacks claros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após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cada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operação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(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por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exemplo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confirmação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inserção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bem-sucedida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lista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clientes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, etc.).</a:t>
            </a:r>
            <a:endParaRPr lang="en-US" dirty="0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Dicas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5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A84542-D761-51B2-FFDB-AEB02D45A80A}"/>
              </a:ext>
            </a:extLst>
          </p:cNvPr>
          <p:cNvSpPr/>
          <p:nvPr/>
        </p:nvSpPr>
        <p:spPr>
          <a:xfrm>
            <a:off x="558978" y="1640410"/>
            <a:ext cx="6556075" cy="298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cs typeface="Calibri"/>
              </a:rPr>
              <a:t>Insira sua imagem dentro deste espaço</a:t>
            </a:r>
          </a:p>
          <a:p>
            <a:pPr algn="ctr"/>
            <a:r>
              <a:rPr lang="pt-BR" sz="2400" dirty="0">
                <a:cs typeface="Calibri"/>
              </a:rPr>
              <a:t>(retire o retângulo azul, ele deverá ser utilizado somente para referência)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89027DC-2C17-5AF5-FCA5-4FEC7DA0CBF9}"/>
              </a:ext>
            </a:extLst>
          </p:cNvPr>
          <p:cNvSpPr/>
          <p:nvPr/>
        </p:nvSpPr>
        <p:spPr>
          <a:xfrm>
            <a:off x="7509451" y="3458193"/>
            <a:ext cx="1541971" cy="15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WEBCAM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B1040F-D93A-4A15-BCBD-F8FF8D20BD5D}"/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revision>631</cp:revision>
  <dcterms:modified xsi:type="dcterms:W3CDTF">2023-10-18T18:13:46Z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11700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{"FileActivityType":"9","FileActivityTimeStamp":"2024-03-25T18:50:06.890Z","FileActivityUsersOnPage":[{"DisplayName":"Patrick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