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Source Code Pro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7220fe0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d7220fe0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7220fe0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7220fe0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7220fe0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7220fe0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7220fe0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d7220fe0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7220fe0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7220fe0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8dac41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8dac41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8dac41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8dac41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8dac41f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8dac41f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7220fe0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d7220fe0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7220fe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7220fe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7220fe0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7220fe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7220fe0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7220fe0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7220fe0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7220fe0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7220fe0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7220fe0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7220fe0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7220fe0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7220fe0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7220fe0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Recommender Systems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86" name="Google Shape;18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algorithm has the ability to do feature learning on its own, which means that it can start to learn for itself what features to use.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7" name="Google Shape;197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5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These techniques aim to fill in the missing entries of a user-item association matrix. 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spark.ml currently supports model-based collaborative filtering, in which users and products are described by a small set of latent factors that can be used to predict missing entries.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6" name="Google Shape;20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spark.ml uses the alternating least squares (ALS) algorithm to learn these latent factors.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Your data needs to be in a specific format to work with Spark’s ALS Recommendation Algorithm!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5" name="Google Shape;21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ALS is basically a Matrix Factorization approach to implement a recommendation algorithm you decompose your large user/item matrix into lower dimensional user factors and item factors.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4" name="Google Shape;22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To fully understand this model you need to have a strong background in Linear Algebra 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Check out the various resource links for more detail on ALS and how it works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1" name="Google Shape;23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33" name="Google Shape;23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intuitive understanding of a recommender system is the following: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Imagine we have 3 customers: 1,2,3.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 also have some movies: A,B,C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Customers 1 and 2 really enjoy movies A and B and rate them five out of five stars! 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#1 and #2 dislike movie C, and give it a one star rating.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0" name="Google Shape;24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2" name="Google Shape;24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0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Now we have a new customer #3, who reports a 5 star review for movie A.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new movie should we recommend, B or C?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Well, based off collaborative filtering we recommend movie B, because Users #1 and #2 also enjoyed that (and movie A)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9" name="Google Shape;24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51" name="Google Shape;25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content based system wouldn’t need to take Users into account. 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 would just group movies together based off features (length, genre, actors, etc…)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Often real recommendation systems have combinations of methods.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2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 this course, we will leave further review of ALS mathematics up to the student and those resource links.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learn how to build a recommender system with Spark and Python!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is no Consulting Project or Documentation Example for this section, because the ease-of-use of Spark doesn’t lend itself towards being tested 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23" name="Google Shape;12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Reading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 you are further interested in Recommender Systems than what we cover in this course, I suggest you take a look at: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Recommender Systems by Jannach and Zanker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2" name="Google Shape;13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311700" y="1229875"/>
            <a:ext cx="8712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Fully developed and deployed recommendation systems can be complex and resource intensive .</a:t>
            </a:r>
            <a:endParaRPr sz="27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Keep this in mind as we continue, you’ll usually want someone with previous experience implementing a production recommendation system!</a:t>
            </a:r>
            <a:endParaRPr sz="27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7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3" name="Google Shape;14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311700" y="10897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Since full recommender systems require a heavy linear algebra background we will try to provide only a high level overview in this lecture.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book mentioned in the beginning of the lecture for a deeper look into this topic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two most common types of recommender systems are </a:t>
            </a:r>
            <a:r>
              <a:rPr b="1"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Content-Based</a:t>
            </a: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Collaborative Filtering (CF)</a:t>
            </a: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279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Collaborative filtering produces recommendations based on the knowledge of users’ attitude to items, that is it uses the "wisdom of the crowd" to recommend items.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68" name="Google Shape;16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0" name="Google Shape;17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279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Content-based recommender systems focus on the attributes of the items and give you recommendations based on the similarity between them.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7" name="Google Shape;17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9" name="Google Shape;17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 general, Collaborative filtering (CF) is more commonly used than content-based systems because it usually gives better results and is relatively easy to understand (from an overall implementation perspective). 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