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56E2"/>
    <a:srgbClr val="FF79AE"/>
    <a:srgbClr val="FFCED3"/>
    <a:srgbClr val="FFC1D1"/>
    <a:srgbClr val="000000"/>
    <a:srgbClr val="FF7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4" d="100"/>
          <a:sy n="134" d="100"/>
        </p:scale>
        <p:origin x="-1720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DDCF-9F79-3F41-9875-6DFE1A88E4B1}" type="datetimeFigureOut">
              <a:t>13/09/16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94DD-9D05-DA43-9F22-2C17B1E6AD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6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DDCF-9F79-3F41-9875-6DFE1A88E4B1}" type="datetimeFigureOut">
              <a:t>13/09/16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94DD-9D05-DA43-9F22-2C17B1E6AD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20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DDCF-9F79-3F41-9875-6DFE1A88E4B1}" type="datetimeFigureOut">
              <a:t>13/09/16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94DD-9D05-DA43-9F22-2C17B1E6AD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3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DDCF-9F79-3F41-9875-6DFE1A88E4B1}" type="datetimeFigureOut">
              <a:t>13/09/16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94DD-9D05-DA43-9F22-2C17B1E6AD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9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DDCF-9F79-3F41-9875-6DFE1A88E4B1}" type="datetimeFigureOut">
              <a:t>13/09/16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94DD-9D05-DA43-9F22-2C17B1E6AD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47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DDCF-9F79-3F41-9875-6DFE1A88E4B1}" type="datetimeFigureOut">
              <a:t>13/09/16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94DD-9D05-DA43-9F22-2C17B1E6AD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5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DDCF-9F79-3F41-9875-6DFE1A88E4B1}" type="datetimeFigureOut">
              <a:t>13/09/16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94DD-9D05-DA43-9F22-2C17B1E6AD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5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DDCF-9F79-3F41-9875-6DFE1A88E4B1}" type="datetimeFigureOut">
              <a:t>13/09/16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94DD-9D05-DA43-9F22-2C17B1E6AD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2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DDCF-9F79-3F41-9875-6DFE1A88E4B1}" type="datetimeFigureOut">
              <a:t>13/09/16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94DD-9D05-DA43-9F22-2C17B1E6AD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5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DDCF-9F79-3F41-9875-6DFE1A88E4B1}" type="datetimeFigureOut">
              <a:t>13/09/16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94DD-9D05-DA43-9F22-2C17B1E6AD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DDCF-9F79-3F41-9875-6DFE1A88E4B1}" type="datetimeFigureOut">
              <a:t>13/09/16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94DD-9D05-DA43-9F22-2C17B1E6AD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6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0DDCF-9F79-3F41-9875-6DFE1A88E4B1}" type="datetimeFigureOut">
              <a:t>13/09/16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B94DD-9D05-DA43-9F22-2C17B1E6AD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6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1" Type="http://schemas.microsoft.com/office/2007/relationships/hdphoto" Target="../media/hdphoto4.wdp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microsoft.com/office/2007/relationships/hdphoto" Target="../media/hdphoto3.wdp"/><Relationship Id="rId5" Type="http://schemas.openxmlformats.org/officeDocument/2006/relationships/image" Target="../media/image2.png"/><Relationship Id="rId6" Type="http://schemas.microsoft.com/office/2007/relationships/hdphoto" Target="../media/hdphoto1.wdp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ptura de Tela 2016-09-13 às 21.51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27" y="0"/>
            <a:ext cx="3724904" cy="68580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82127" y="6471771"/>
            <a:ext cx="3724904" cy="372716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54362" y="6048199"/>
            <a:ext cx="1196271" cy="794587"/>
            <a:chOff x="1366009" y="5790135"/>
            <a:chExt cx="1575423" cy="1046428"/>
          </a:xfrm>
        </p:grpSpPr>
        <p:grpSp>
          <p:nvGrpSpPr>
            <p:cNvPr id="14" name="Group 13"/>
            <p:cNvGrpSpPr/>
            <p:nvPr/>
          </p:nvGrpSpPr>
          <p:grpSpPr>
            <a:xfrm>
              <a:off x="1781708" y="5790135"/>
              <a:ext cx="630500" cy="763531"/>
              <a:chOff x="1781707" y="5616544"/>
              <a:chExt cx="877093" cy="1062154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781707" y="5728514"/>
                <a:ext cx="877093" cy="877093"/>
              </a:xfrm>
              <a:prstGeom prst="ellipse">
                <a:avLst/>
              </a:prstGeom>
              <a:solidFill>
                <a:schemeClr val="accent1"/>
              </a:solidFill>
              <a:ln w="38100" cmpd="sng">
                <a:solidFill>
                  <a:srgbClr val="FF7AA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1820594" y="5616544"/>
                <a:ext cx="838206" cy="1062154"/>
                <a:chOff x="6556496" y="3076629"/>
                <a:chExt cx="838206" cy="1062154"/>
              </a:xfrm>
            </p:grpSpPr>
            <p:pic>
              <p:nvPicPr>
                <p:cNvPr id="11" name="Picture 10" descr="Captura de Tela 2016-09-13 às 22.01.15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bright="-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6496" y="3076629"/>
                  <a:ext cx="838206" cy="1062154"/>
                </a:xfrm>
                <a:prstGeom prst="rect">
                  <a:avLst/>
                </a:prstGeom>
              </p:spPr>
            </p:pic>
            <p:pic>
              <p:nvPicPr>
                <p:cNvPr id="10" name="Picture 9" descr="Captura de Tela 2016-09-13 às 22.01.15.png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65633" y="3113173"/>
                  <a:ext cx="798797" cy="1012215"/>
                </a:xfrm>
                <a:prstGeom prst="rect">
                  <a:avLst/>
                </a:prstGeom>
              </p:spPr>
            </p:pic>
          </p:grpSp>
        </p:grpSp>
        <p:sp>
          <p:nvSpPr>
            <p:cNvPr id="15" name="TextBox 14"/>
            <p:cNvSpPr txBox="1"/>
            <p:nvPr/>
          </p:nvSpPr>
          <p:spPr>
            <a:xfrm>
              <a:off x="1366009" y="6471771"/>
              <a:ext cx="1562452" cy="36479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Bauhaus 93"/>
                  <a:cs typeface="Bauhaus 93"/>
                </a:rPr>
                <a:t>Michelle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745161" y="6461666"/>
              <a:ext cx="1196271" cy="73235"/>
              <a:chOff x="6158437" y="2274960"/>
              <a:chExt cx="2686321" cy="164455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6158437" y="2274960"/>
                <a:ext cx="2686321" cy="164455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185855" y="2299456"/>
                <a:ext cx="2409275" cy="121687"/>
              </a:xfrm>
              <a:prstGeom prst="roundRect">
                <a:avLst/>
              </a:prstGeom>
              <a:solidFill>
                <a:srgbClr val="FF7AA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256879" y="6199569"/>
              <a:ext cx="537449" cy="36479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spc="-15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Bauhaus 93"/>
                  <a:cs typeface="Bauhaus 93"/>
                </a:rPr>
                <a:t>24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558134" y="6443835"/>
            <a:ext cx="537449" cy="391516"/>
            <a:chOff x="3248501" y="6343211"/>
            <a:chExt cx="637956" cy="464732"/>
          </a:xfrm>
        </p:grpSpPr>
        <p:pic>
          <p:nvPicPr>
            <p:cNvPr id="20" name="Picture 19" descr="package-24546_1280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48501" y="6343211"/>
              <a:ext cx="359120" cy="38338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3349008" y="6500166"/>
              <a:ext cx="53744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Bauhaus 93"/>
                  <a:cs typeface="Bauhaus 93"/>
                </a:rPr>
                <a:t>150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105517" y="6425298"/>
            <a:ext cx="530685" cy="409374"/>
            <a:chOff x="3760600" y="6321334"/>
            <a:chExt cx="629927" cy="485930"/>
          </a:xfrm>
        </p:grpSpPr>
        <p:pic>
          <p:nvPicPr>
            <p:cNvPr id="23" name="Picture 22" descr="sale-tab-icons-47079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0600" y="6321334"/>
              <a:ext cx="446392" cy="446392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3853078" y="6499487"/>
              <a:ext cx="53744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Bauhaus 93"/>
                  <a:cs typeface="Bauhaus 93"/>
                </a:rPr>
                <a:t>10</a:t>
              </a:r>
            </a:p>
          </p:txBody>
        </p:sp>
      </p:grpSp>
      <p:pic>
        <p:nvPicPr>
          <p:cNvPr id="30" name="Picture 29" descr="Captura de Tela 2016-09-13 às 21.51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20" y="0"/>
            <a:ext cx="3724904" cy="685800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4711220" y="268164"/>
            <a:ext cx="3724904" cy="506093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4451256" y="296686"/>
            <a:ext cx="1360604" cy="854500"/>
            <a:chOff x="1366009" y="5790135"/>
            <a:chExt cx="1575423" cy="989413"/>
          </a:xfrm>
        </p:grpSpPr>
        <p:grpSp>
          <p:nvGrpSpPr>
            <p:cNvPr id="33" name="Group 32"/>
            <p:cNvGrpSpPr/>
            <p:nvPr/>
          </p:nvGrpSpPr>
          <p:grpSpPr>
            <a:xfrm>
              <a:off x="1781708" y="5790135"/>
              <a:ext cx="630500" cy="763531"/>
              <a:chOff x="1781707" y="5616544"/>
              <a:chExt cx="877093" cy="1062154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1781707" y="5728514"/>
                <a:ext cx="877093" cy="877093"/>
              </a:xfrm>
              <a:prstGeom prst="ellipse">
                <a:avLst/>
              </a:prstGeom>
              <a:solidFill>
                <a:schemeClr val="accent1"/>
              </a:solidFill>
              <a:ln w="38100" cmpd="sng">
                <a:solidFill>
                  <a:srgbClr val="FF7AA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1820594" y="5616544"/>
                <a:ext cx="838206" cy="1062154"/>
                <a:chOff x="6556496" y="3076629"/>
                <a:chExt cx="838206" cy="1062154"/>
              </a:xfrm>
            </p:grpSpPr>
            <p:pic>
              <p:nvPicPr>
                <p:cNvPr id="41" name="Picture 40" descr="Captura de Tela 2016-09-13 às 22.01.15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rightnessContrast bright="-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6496" y="3076629"/>
                  <a:ext cx="838206" cy="1062154"/>
                </a:xfrm>
                <a:prstGeom prst="rect">
                  <a:avLst/>
                </a:prstGeom>
              </p:spPr>
            </p:pic>
            <p:pic>
              <p:nvPicPr>
                <p:cNvPr id="42" name="Picture 41" descr="Captura de Tela 2016-09-13 às 22.01.15.png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65633" y="3113173"/>
                  <a:ext cx="798797" cy="1012215"/>
                </a:xfrm>
                <a:prstGeom prst="rect">
                  <a:avLst/>
                </a:prstGeom>
              </p:spPr>
            </p:pic>
          </p:grpSp>
        </p:grpSp>
        <p:sp>
          <p:nvSpPr>
            <p:cNvPr id="34" name="TextBox 33"/>
            <p:cNvSpPr txBox="1"/>
            <p:nvPr/>
          </p:nvSpPr>
          <p:spPr>
            <a:xfrm>
              <a:off x="1366009" y="6471771"/>
              <a:ext cx="1562452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Bauhaus 93"/>
                  <a:cs typeface="Bauhaus 93"/>
                </a:rPr>
                <a:t>Michelle</a:t>
              </a: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1745161" y="6461666"/>
              <a:ext cx="1196271" cy="73235"/>
              <a:chOff x="6158437" y="2274960"/>
              <a:chExt cx="2686321" cy="164455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6158437" y="2274960"/>
                <a:ext cx="2686321" cy="164455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6185855" y="2299456"/>
                <a:ext cx="2409275" cy="121687"/>
              </a:xfrm>
              <a:prstGeom prst="roundRect">
                <a:avLst/>
              </a:prstGeom>
              <a:solidFill>
                <a:srgbClr val="FF7AA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2256879" y="6199569"/>
              <a:ext cx="53744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Bauhaus 93"/>
                  <a:cs typeface="Bauhaus 93"/>
                </a:rPr>
                <a:t>24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107561" y="377175"/>
            <a:ext cx="637956" cy="464732"/>
            <a:chOff x="3248501" y="6343211"/>
            <a:chExt cx="637956" cy="464732"/>
          </a:xfrm>
        </p:grpSpPr>
        <p:pic>
          <p:nvPicPr>
            <p:cNvPr id="44" name="Picture 43" descr="package-24546_1280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48501" y="6343211"/>
              <a:ext cx="359120" cy="383380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3349008" y="6500166"/>
              <a:ext cx="53744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Bauhaus 93"/>
                  <a:cs typeface="Bauhaus 93"/>
                </a:rPr>
                <a:t>150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821330" y="355977"/>
            <a:ext cx="629927" cy="485930"/>
            <a:chOff x="3760600" y="6321334"/>
            <a:chExt cx="629927" cy="485930"/>
          </a:xfrm>
        </p:grpSpPr>
        <p:pic>
          <p:nvPicPr>
            <p:cNvPr id="47" name="Picture 46" descr="sale-tab-icons-47079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0600" y="6321334"/>
              <a:ext cx="446392" cy="446392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853078" y="6499487"/>
              <a:ext cx="53744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Bauhaus 93"/>
                  <a:cs typeface="Bauhaus 93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228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ptura de Tela 2016-09-13 às 21.51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27" y="0"/>
            <a:ext cx="3724904" cy="68580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72649" y="6578853"/>
            <a:ext cx="3724904" cy="26563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a:endParaRPr>
          </a:p>
        </p:txBody>
      </p:sp>
      <p:pic>
        <p:nvPicPr>
          <p:cNvPr id="50" name="Picture 49" descr="Captura de Tela 2016-09-13 às 21.51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788" y="16023"/>
            <a:ext cx="3724904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482788" y="16023"/>
            <a:ext cx="3724904" cy="6842521"/>
          </a:xfrm>
          <a:prstGeom prst="rect">
            <a:avLst/>
          </a:prstGeom>
          <a:gradFill>
            <a:gsLst>
              <a:gs pos="0">
                <a:srgbClr val="FF7AAE">
                  <a:alpha val="93000"/>
                </a:srgbClr>
              </a:gs>
              <a:gs pos="100000">
                <a:srgbClr val="FFCED3">
                  <a:alpha val="91000"/>
                </a:srgb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23943" y="6571139"/>
            <a:ext cx="665127" cy="21544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spc="-15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uhaus 93"/>
                <a:cs typeface="Bauhaus 93"/>
              </a:rPr>
              <a:t>MICHELLE</a:t>
            </a:r>
          </a:p>
        </p:txBody>
      </p:sp>
      <p:sp>
        <p:nvSpPr>
          <p:cNvPr id="12" name="Oval 11"/>
          <p:cNvSpPr/>
          <p:nvPr/>
        </p:nvSpPr>
        <p:spPr>
          <a:xfrm>
            <a:off x="6160003" y="5985459"/>
            <a:ext cx="395870" cy="395870"/>
          </a:xfrm>
          <a:prstGeom prst="ellipse">
            <a:avLst/>
          </a:prstGeom>
          <a:solidFill>
            <a:schemeClr val="bg1"/>
          </a:solidFill>
          <a:ln w="28575" cmpd="sng">
            <a:solidFill>
              <a:srgbClr val="FF7AA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just"/>
            <a:r>
              <a:rPr lang="en-US" kern="1100">
                <a:solidFill>
                  <a:srgbClr val="FF7AAE"/>
                </a:solidFill>
                <a:latin typeface="Avenir Black"/>
                <a:cs typeface="Avenir Black"/>
              </a:rPr>
              <a:t>X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851530" y="1217149"/>
            <a:ext cx="702638" cy="702638"/>
            <a:chOff x="4756749" y="686436"/>
            <a:chExt cx="976161" cy="976161"/>
          </a:xfrm>
        </p:grpSpPr>
        <p:sp>
          <p:nvSpPr>
            <p:cNvPr id="52" name="Oval 51"/>
            <p:cNvSpPr/>
            <p:nvPr/>
          </p:nvSpPr>
          <p:spPr>
            <a:xfrm>
              <a:off x="4756749" y="686436"/>
              <a:ext cx="976161" cy="976161"/>
            </a:xfrm>
            <a:prstGeom prst="ellipse">
              <a:avLst/>
            </a:prstGeom>
            <a:solidFill>
              <a:srgbClr val="FFFFFF">
                <a:alpha val="75000"/>
              </a:srgbClr>
            </a:solidFill>
            <a:ln w="28575" cmpd="sng">
              <a:solidFill>
                <a:srgbClr val="FF7AA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 descr="menuCloset.png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100000"/>
                      </a14:imgEffect>
                      <a14:imgEffect>
                        <a14:colorTemperature colorTemp="1500"/>
                      </a14:imgEffect>
                      <a14:imgEffect>
                        <a14:saturation sat="400000"/>
                      </a14:imgEffect>
                      <a14:imgEffect>
                        <a14:brightnessContrast bright="28000"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1267" y="884536"/>
              <a:ext cx="600248" cy="600248"/>
            </a:xfrm>
            <a:prstGeom prst="rect">
              <a:avLst/>
            </a:prstGeom>
            <a:effectLst>
              <a:innerShdw blurRad="63500" dist="2120900" dir="13500000">
                <a:srgbClr val="FF79AE">
                  <a:alpha val="64000"/>
                </a:srgbClr>
              </a:innerShdw>
            </a:effectLst>
          </p:spPr>
        </p:pic>
      </p:grpSp>
      <p:sp>
        <p:nvSpPr>
          <p:cNvPr id="53" name="TextBox 52"/>
          <p:cNvSpPr txBox="1"/>
          <p:nvPr/>
        </p:nvSpPr>
        <p:spPr>
          <a:xfrm>
            <a:off x="4756749" y="937802"/>
            <a:ext cx="87828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-15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uhaus 93"/>
                <a:cs typeface="Bauhaus 93"/>
              </a:rPr>
              <a:t>ARMARIOS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369800" y="6230911"/>
            <a:ext cx="1027570" cy="579773"/>
            <a:chOff x="1781426" y="5790135"/>
            <a:chExt cx="1353254" cy="763531"/>
          </a:xfrm>
        </p:grpSpPr>
        <p:grpSp>
          <p:nvGrpSpPr>
            <p:cNvPr id="14" name="Group 13"/>
            <p:cNvGrpSpPr/>
            <p:nvPr/>
          </p:nvGrpSpPr>
          <p:grpSpPr>
            <a:xfrm>
              <a:off x="1781708" y="5790135"/>
              <a:ext cx="630500" cy="763531"/>
              <a:chOff x="1781707" y="5616544"/>
              <a:chExt cx="877093" cy="1062154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781707" y="5728514"/>
                <a:ext cx="877093" cy="877093"/>
              </a:xfrm>
              <a:prstGeom prst="ellipse">
                <a:avLst/>
              </a:prstGeom>
              <a:solidFill>
                <a:schemeClr val="accent1"/>
              </a:solidFill>
              <a:ln w="38100" cmpd="sng">
                <a:solidFill>
                  <a:srgbClr val="FF7AA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a:endParaRPr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1820594" y="5616544"/>
                <a:ext cx="838206" cy="1062154"/>
                <a:chOff x="6556496" y="3076629"/>
                <a:chExt cx="838206" cy="1062154"/>
              </a:xfrm>
            </p:grpSpPr>
            <p:pic>
              <p:nvPicPr>
                <p:cNvPr id="11" name="Picture 10" descr="Captura de Tela 2016-09-13 às 22.01.15.png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rightnessContrast bright="-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6496" y="3076629"/>
                  <a:ext cx="838206" cy="1062154"/>
                </a:xfrm>
                <a:prstGeom prst="rect">
                  <a:avLst/>
                </a:prstGeom>
              </p:spPr>
            </p:pic>
            <p:pic>
              <p:nvPicPr>
                <p:cNvPr id="10" name="Picture 9" descr="Captura de Tela 2016-09-13 às 22.01.15.png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65632" y="3113172"/>
                  <a:ext cx="798798" cy="101221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8" name="Group 17"/>
            <p:cNvGrpSpPr/>
            <p:nvPr/>
          </p:nvGrpSpPr>
          <p:grpSpPr>
            <a:xfrm>
              <a:off x="1781426" y="6461667"/>
              <a:ext cx="1353254" cy="82846"/>
              <a:chOff x="6239869" y="2274960"/>
              <a:chExt cx="3038838" cy="186037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6239869" y="2274960"/>
                <a:ext cx="3038838" cy="18603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267286" y="2299464"/>
                <a:ext cx="2725435" cy="137656"/>
              </a:xfrm>
              <a:prstGeom prst="roundRect">
                <a:avLst/>
              </a:prstGeom>
              <a:solidFill>
                <a:srgbClr val="FF7AA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304321" y="5979582"/>
              <a:ext cx="537450" cy="44585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spc="-150"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Bauhaus 93"/>
                  <a:cs typeface="Bauhaus 93"/>
                </a:rPr>
                <a:t>24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828177" y="6443831"/>
            <a:ext cx="537449" cy="440004"/>
            <a:chOff x="3248501" y="6343211"/>
            <a:chExt cx="637956" cy="522288"/>
          </a:xfrm>
        </p:grpSpPr>
        <p:pic>
          <p:nvPicPr>
            <p:cNvPr id="20" name="Picture 19" descr="package-24546_1280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48501" y="6343211"/>
              <a:ext cx="359120" cy="38338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3349008" y="6500166"/>
              <a:ext cx="537449" cy="36533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Bauhaus 93"/>
                  <a:cs typeface="Bauhaus 93"/>
                </a:rPr>
                <a:t>150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375560" y="6425296"/>
            <a:ext cx="530685" cy="457863"/>
            <a:chOff x="3760600" y="6321334"/>
            <a:chExt cx="629927" cy="543487"/>
          </a:xfrm>
        </p:grpSpPr>
        <p:pic>
          <p:nvPicPr>
            <p:cNvPr id="23" name="Picture 22" descr="sale-tab-icons-47079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0600" y="6321334"/>
              <a:ext cx="446392" cy="446392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3853079" y="6499487"/>
              <a:ext cx="537448" cy="36533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Bauhaus 93"/>
                  <a:cs typeface="Bauhaus 93"/>
                </a:rPr>
                <a:t>10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23109" y="6215885"/>
            <a:ext cx="580471" cy="708654"/>
            <a:chOff x="1850520" y="6197613"/>
            <a:chExt cx="580471" cy="708654"/>
          </a:xfrm>
        </p:grpSpPr>
        <p:sp>
          <p:nvSpPr>
            <p:cNvPr id="7" name="Chord 6"/>
            <p:cNvSpPr/>
            <p:nvPr/>
          </p:nvSpPr>
          <p:spPr>
            <a:xfrm rot="5400000">
              <a:off x="1868794" y="6282906"/>
              <a:ext cx="557366" cy="557366"/>
            </a:xfrm>
            <a:prstGeom prst="chord">
              <a:avLst>
                <a:gd name="adj1" fmla="val 16404844"/>
                <a:gd name="adj2" fmla="val 1620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a:endParaRPr>
            </a:p>
          </p:txBody>
        </p:sp>
        <p:pic>
          <p:nvPicPr>
            <p:cNvPr id="2" name="Picture 1" descr="hanger_towel_icon_cloth_wardrobe_bathroom_hotel_hanging-512.png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0508" y="6197613"/>
              <a:ext cx="484765" cy="493095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850520" y="6598490"/>
              <a:ext cx="580471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Bauhaus 93"/>
                  <a:cs typeface="Bauhaus 93"/>
                </a:rPr>
                <a:t>MENU</a:t>
              </a:r>
            </a:p>
          </p:txBody>
        </p:sp>
      </p:grpSp>
      <p:sp>
        <p:nvSpPr>
          <p:cNvPr id="56" name="Oval 55"/>
          <p:cNvSpPr/>
          <p:nvPr/>
        </p:nvSpPr>
        <p:spPr>
          <a:xfrm>
            <a:off x="6023841" y="1245579"/>
            <a:ext cx="702638" cy="702638"/>
          </a:xfrm>
          <a:prstGeom prst="ellipse">
            <a:avLst/>
          </a:prstGeom>
          <a:solidFill>
            <a:srgbClr val="FFFFFF">
              <a:alpha val="75000"/>
            </a:srgbClr>
          </a:solidFill>
          <a:ln w="28575" cmpd="sng">
            <a:solidFill>
              <a:srgbClr val="FF7AA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929060" y="966232"/>
            <a:ext cx="87828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-15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uhaus 93"/>
                <a:cs typeface="Bauhaus 93"/>
              </a:rPr>
              <a:t>LOOKS</a:t>
            </a:r>
          </a:p>
        </p:txBody>
      </p:sp>
      <p:pic>
        <p:nvPicPr>
          <p:cNvPr id="59" name="Picture 58" descr="clothesIconForMenu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758" y="157489"/>
            <a:ext cx="2525876" cy="554608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4788511" y="1878833"/>
            <a:ext cx="87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>
                <a:solidFill>
                  <a:schemeClr val="tx1">
                    <a:lumMod val="75000"/>
                    <a:lumOff val="25000"/>
                  </a:schemeClr>
                </a:solidFill>
              </a:rPr>
              <a:t>5 arm</a:t>
            </a:r>
            <a:r>
              <a:rPr lang="en-US" sz="900" b="1">
                <a:solidFill>
                  <a:schemeClr val="tx1">
                    <a:lumMod val="75000"/>
                    <a:lumOff val="25000"/>
                  </a:schemeClr>
                </a:solidFill>
              </a:rPr>
              <a:t>ários</a:t>
            </a:r>
          </a:p>
          <a:p>
            <a:pPr algn="ctr"/>
            <a:r>
              <a:rPr lang="en-US" sz="900" b="1">
                <a:solidFill>
                  <a:schemeClr val="tx1">
                    <a:lumMod val="75000"/>
                    <a:lumOff val="25000"/>
                  </a:schemeClr>
                </a:solidFill>
              </a:rPr>
              <a:t>30 roupas</a:t>
            </a:r>
            <a:endParaRPr lang="en-US" sz="9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7145491" y="1217149"/>
            <a:ext cx="702638" cy="702638"/>
          </a:xfrm>
          <a:prstGeom prst="ellipse">
            <a:avLst/>
          </a:prstGeom>
          <a:solidFill>
            <a:srgbClr val="FFFFFF">
              <a:alpha val="75000"/>
            </a:srgbClr>
          </a:solidFill>
          <a:ln w="28575" cmpd="sng">
            <a:solidFill>
              <a:srgbClr val="FF7AA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050710" y="937802"/>
            <a:ext cx="87828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-15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uhaus 93"/>
                <a:cs typeface="Bauhaus 93"/>
              </a:rPr>
              <a:t>LOJINHA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957493" y="1898555"/>
            <a:ext cx="8749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>
                <a:solidFill>
                  <a:schemeClr val="tx1">
                    <a:lumMod val="75000"/>
                    <a:lumOff val="25000"/>
                  </a:schemeClr>
                </a:solidFill>
              </a:rPr>
              <a:t>3 looks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060542" y="1919787"/>
            <a:ext cx="8749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>
                <a:solidFill>
                  <a:schemeClr val="tx1">
                    <a:lumMod val="75000"/>
                    <a:lumOff val="25000"/>
                  </a:schemeClr>
                </a:solidFill>
              </a:rPr>
              <a:t>4 an</a:t>
            </a:r>
            <a:r>
              <a:rPr lang="en-US" sz="900" b="1">
                <a:solidFill>
                  <a:schemeClr val="tx1">
                    <a:lumMod val="75000"/>
                    <a:lumOff val="25000"/>
                  </a:schemeClr>
                </a:solidFill>
              </a:rPr>
              <a:t>úncios</a:t>
            </a:r>
            <a:endParaRPr lang="en-US" sz="9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5457365" y="2952256"/>
            <a:ext cx="702638" cy="702638"/>
          </a:xfrm>
          <a:prstGeom prst="ellipse">
            <a:avLst/>
          </a:prstGeom>
          <a:solidFill>
            <a:srgbClr val="FFFFFF">
              <a:alpha val="75000"/>
            </a:srgbClr>
          </a:solidFill>
          <a:ln w="28575" cmpd="sng">
            <a:solidFill>
              <a:srgbClr val="FF7AA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362584" y="2672909"/>
            <a:ext cx="87828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-15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uhaus 93"/>
                <a:cs typeface="Bauhaus 93"/>
              </a:rPr>
              <a:t>EVENTOS</a:t>
            </a:r>
            <a:endParaRPr lang="en-US" sz="1400" b="1" spc="-150"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auhaus 93"/>
              <a:cs typeface="Bauhaus 93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372416" y="3654894"/>
            <a:ext cx="87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>
                <a:solidFill>
                  <a:schemeClr val="tx1">
                    <a:lumMod val="75000"/>
                    <a:lumOff val="25000"/>
                  </a:schemeClr>
                </a:solidFill>
              </a:rPr>
              <a:t>1 evento pr</a:t>
            </a:r>
            <a:r>
              <a:rPr lang="en-US" sz="900" b="1">
                <a:solidFill>
                  <a:schemeClr val="tx1">
                    <a:lumMod val="75000"/>
                    <a:lumOff val="25000"/>
                  </a:schemeClr>
                </a:solidFill>
              </a:rPr>
              <a:t>óximo</a:t>
            </a:r>
            <a:endParaRPr lang="en-US" sz="9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6631037" y="2952256"/>
            <a:ext cx="702638" cy="702638"/>
          </a:xfrm>
          <a:prstGeom prst="ellipse">
            <a:avLst/>
          </a:prstGeom>
          <a:solidFill>
            <a:srgbClr val="FFFFFF">
              <a:alpha val="75000"/>
            </a:srgbClr>
          </a:solidFill>
          <a:ln w="28575" cmpd="sng">
            <a:solidFill>
              <a:srgbClr val="FF7AA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6536256" y="2672909"/>
            <a:ext cx="87828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-15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uhaus 93"/>
                <a:cs typeface="Bauhaus 93"/>
              </a:rPr>
              <a:t>CESTO</a:t>
            </a:r>
            <a:endParaRPr lang="en-US" sz="1400" b="1" spc="-150"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auhaus 93"/>
              <a:cs typeface="Bauhaus 93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546088" y="3654894"/>
            <a:ext cx="8749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>
                <a:solidFill>
                  <a:schemeClr val="tx1">
                    <a:lumMod val="75000"/>
                    <a:lumOff val="25000"/>
                  </a:schemeClr>
                </a:solidFill>
              </a:rPr>
              <a:t>14 roupas</a:t>
            </a:r>
          </a:p>
        </p:txBody>
      </p:sp>
    </p:spTree>
    <p:extLst>
      <p:ext uri="{BB962C8B-B14F-4D97-AF65-F5344CB8AC3E}">
        <p14:creationId xmlns:p14="http://schemas.microsoft.com/office/powerpoint/2010/main" val="3070881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32</Words>
  <Application>Microsoft Macintosh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Thiago Calcagniti</dc:creator>
  <cp:lastModifiedBy>Thiago Calcagniti</cp:lastModifiedBy>
  <cp:revision>36</cp:revision>
  <dcterms:created xsi:type="dcterms:W3CDTF">2016-09-13T19:35:18Z</dcterms:created>
  <dcterms:modified xsi:type="dcterms:W3CDTF">2016-09-14T22:11:16Z</dcterms:modified>
</cp:coreProperties>
</file>