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8"/>
  </p:notesMasterIdLst>
  <p:handoutMasterIdLst>
    <p:handoutMasterId r:id="rId9"/>
  </p:handoutMasterIdLst>
  <p:sldIdLst>
    <p:sldId id="256" r:id="rId2"/>
    <p:sldId id="636" r:id="rId3"/>
    <p:sldId id="640" r:id="rId4"/>
    <p:sldId id="638" r:id="rId5"/>
    <p:sldId id="641" r:id="rId6"/>
    <p:sldId id="637" r:id="rId7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kson Alves" initials="EA" lastIdx="1" clrIdx="0">
    <p:extLst>
      <p:ext uri="{19B8F6BF-5375-455C-9EA6-DF929625EA0E}">
        <p15:presenceInfo xmlns:p15="http://schemas.microsoft.com/office/powerpoint/2012/main" userId="b61a6ad7ac3a38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E7E"/>
    <a:srgbClr val="FF5D5D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0727" autoAdjust="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92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1B18C38-6F7E-400E-92F0-B4ED68ECCB04}" type="datetimeFigureOut">
              <a:rPr lang="pt-BR" smtClean="0"/>
              <a:t>14/07/2017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BCAFFED-28FE-4B2B-9F3C-66CDF6E1B4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533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659DE8A-2E35-4226-B726-1CFE5C1A8FC5}" type="datetimeFigureOut">
              <a:rPr lang="pt-BR" smtClean="0"/>
              <a:t>14/07/2017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9469B4D-473B-4D3F-8559-35D0BD682D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6215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69B4D-473B-4D3F-8559-35D0BD682D7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089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69B4D-473B-4D3F-8559-35D0BD682D7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346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69B4D-473B-4D3F-8559-35D0BD682D7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85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69B4D-473B-4D3F-8559-35D0BD682D7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88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0D30-76BC-4FB1-BA20-B8593C319728}" type="datetime1">
              <a:rPr lang="pt-BR" smtClean="0"/>
              <a:t>14/07/2017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DSVERIFIER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2917-2DFB-47C7-A391-C1ED421042B2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55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8B92-2234-4577-8763-C522ED27BFAC}" type="datetime1">
              <a:rPr lang="pt-BR" smtClean="0"/>
              <a:t>14/07/2017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DSVERIFIER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2917-2DFB-47C7-A391-C1ED421042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00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5E88-5E53-4A1D-81A5-9C5D85AD5F26}" type="datetime1">
              <a:rPr lang="pt-BR" smtClean="0"/>
              <a:t>14/07/2017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DSVERIFIER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2917-2DFB-47C7-A391-C1ED421042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04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 marL="384048" indent="-182880">
              <a:buFont typeface="Arial" panose="020B0604020202020204" pitchFamily="34" charset="0"/>
              <a:buChar char="‒"/>
              <a:defRPr sz="22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2DE6E407-1B7B-469E-A701-2838AAF62633}" type="datetime1">
              <a:rPr lang="pt-BR" smtClean="0"/>
              <a:t>14/07/2017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DSVERIFIER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74BC2917-2DFB-47C7-A391-C1ED421042B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38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37B1BAE-9409-408F-812B-868AEB428EF1}" type="datetime1">
              <a:rPr lang="pt-BR" smtClean="0"/>
              <a:t>14/07/2017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pt-BR" dirty="0"/>
              <a:t>DSVERIFIER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4BC2917-2DFB-47C7-A391-C1ED421042B2}" type="slidenum">
              <a:rPr lang="pt-BR" smtClean="0"/>
              <a:pPr/>
              <a:t>‹#›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18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BBB3176-37A8-43C4-AA40-EB4C5F1FA331}" type="datetime1">
              <a:rPr lang="pt-BR" smtClean="0"/>
              <a:t>14/07/2017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pt-BR" dirty="0"/>
              <a:t>DSVERIFIER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4BC2917-2DFB-47C7-A391-C1ED421042B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73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63391F75-2C42-4C29-A6CF-63F77687D261}" type="datetime1">
              <a:rPr lang="pt-BR" smtClean="0"/>
              <a:t>14/07/2017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pt-BR" dirty="0"/>
              <a:t>DSVERIFIER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4BC2917-2DFB-47C7-A391-C1ED421042B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53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02B9399-4F18-43FF-BA36-83A8F6F928ED}" type="datetime1">
              <a:rPr lang="pt-BR" smtClean="0"/>
              <a:t>14/07/2017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pt-BR" dirty="0"/>
              <a:t>DSVERIFIER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4BC2917-2DFB-47C7-A391-C1ED421042B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84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6C5D-C7A6-4E12-A2F2-FDFDA0FE9AB2}" type="datetime1">
              <a:rPr lang="pt-BR" smtClean="0"/>
              <a:t>14/07/2017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DSVERIFIER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2917-2DFB-47C7-A391-C1ED421042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67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E9FAA8-59A2-43FE-82D8-6CBBE893A335}" type="datetime1">
              <a:rPr lang="pt-BR" smtClean="0"/>
              <a:t>14/07/2017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DSVERIFIER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BC2917-2DFB-47C7-A391-C1ED421042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1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4F82-9A94-48CA-BCBA-B403CA12CA57}" type="datetime1">
              <a:rPr lang="pt-BR" smtClean="0"/>
              <a:t>14/07/2017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DSVERIFIER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2917-2DFB-47C7-A391-C1ED421042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23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8B079A6-3BFB-4AAC-B3E7-7329381899D7}" type="datetime1">
              <a:rPr lang="pt-BR" smtClean="0"/>
              <a:t>14/07/2017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DSVERIFIER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74BC2917-2DFB-47C7-A391-C1ED421042B2}" type="slidenum">
              <a:rPr lang="pt-BR" smtClean="0"/>
              <a:pPr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00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399" y="2088339"/>
            <a:ext cx="10058400" cy="2734257"/>
          </a:xfrm>
        </p:spPr>
        <p:txBody>
          <a:bodyPr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5400" b="1" dirty="0">
                <a:solidFill>
                  <a:srgbClr val="FF0000"/>
                </a:solidFill>
              </a:rPr>
              <a:t>Redes de Sensores sem Fio e Internet das Coisas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188610" y="5015518"/>
            <a:ext cx="77394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Erickson Alves</a:t>
            </a:r>
          </a:p>
          <a:p>
            <a:pPr algn="ctr"/>
            <a:r>
              <a:rPr lang="pt-BR" sz="2400" b="1" dirty="0"/>
              <a:t>Thiago Cavalcante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8679294"/>
              </p:ext>
            </p:extLst>
          </p:nvPr>
        </p:nvGraphicFramePr>
        <p:xfrm>
          <a:off x="435113" y="171474"/>
          <a:ext cx="1055532" cy="12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" r:id="rId5" imgW="3696216" imgH="4342857" progId="">
                  <p:embed/>
                </p:oleObj>
              </mc:Choice>
              <mc:Fallback>
                <p:oleObj r:id="rId5" imgW="3696216" imgH="434285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13" y="171474"/>
                        <a:ext cx="1055532" cy="1200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5" name="Picture 111" descr="http://premio.finep.gov.br/images/ultimospremiados/2013/regional/norte/ceteli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" t="32222" r="3658" b="30507"/>
          <a:stretch/>
        </p:blipFill>
        <p:spPr bwMode="auto">
          <a:xfrm>
            <a:off x="9976589" y="416534"/>
            <a:ext cx="1753497" cy="71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188610" y="325757"/>
            <a:ext cx="778797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Universidade Federal do Amazonas – UFAM</a:t>
            </a:r>
          </a:p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Faculdade de Tecnologia – FT</a:t>
            </a:r>
          </a:p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Programa de Pós-Graduação em Engenharia Elétrica – PPGEE</a:t>
            </a:r>
          </a:p>
        </p:txBody>
      </p:sp>
    </p:spTree>
    <p:extLst>
      <p:ext uri="{BB962C8B-B14F-4D97-AF65-F5344CB8AC3E}">
        <p14:creationId xmlns:p14="http://schemas.microsoft.com/office/powerpoint/2010/main" val="270310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500" y="2420471"/>
            <a:ext cx="10058400" cy="1559675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5400" b="1" i="1" dirty="0">
                <a:solidFill>
                  <a:srgbClr val="FF0000"/>
                </a:solidFill>
              </a:rPr>
              <a:t>Aplicação Móvel para Controle de VANTs Via Rádio</a:t>
            </a:r>
          </a:p>
        </p:txBody>
      </p:sp>
    </p:spTree>
    <p:extLst>
      <p:ext uri="{BB962C8B-B14F-4D97-AF65-F5344CB8AC3E}">
        <p14:creationId xmlns:p14="http://schemas.microsoft.com/office/powerpoint/2010/main" val="26906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824FF7E-2439-4A66-86E6-4FD262DAF3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30" y="640079"/>
            <a:ext cx="8546385" cy="4148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8BAE9-5420-4F40-939F-59D77C39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Funcionamento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Aplicação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14C8A-2F35-4955-86A7-CF96C454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74BC2917-2DFB-47C7-A391-C1ED421042B2}" type="slidenum">
              <a:rPr lang="en-US" sz="1050" smtClean="0">
                <a:solidFill>
                  <a:srgbClr val="FFFFFF"/>
                </a:solidFill>
              </a:rPr>
              <a:pPr/>
              <a:t>3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8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50" t="635" r="1351" b="1755"/>
          <a:stretch/>
        </p:blipFill>
        <p:spPr>
          <a:xfrm>
            <a:off x="2926080" y="1757686"/>
            <a:ext cx="6400799" cy="3896139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1097280" y="524109"/>
            <a:ext cx="10058400" cy="9706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pt-BR" sz="3600" b="1" dirty="0">
                <a:solidFill>
                  <a:schemeClr val="tx1"/>
                </a:solidFill>
              </a:rPr>
              <a:t>Cenário de Aplicação</a:t>
            </a:r>
          </a:p>
        </p:txBody>
      </p:sp>
    </p:spTree>
    <p:extLst>
      <p:ext uri="{BB962C8B-B14F-4D97-AF65-F5344CB8AC3E}">
        <p14:creationId xmlns:p14="http://schemas.microsoft.com/office/powerpoint/2010/main" val="117997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439B-C63E-4488-B252-8D023C0A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466B9-70DB-474C-9B24-1697BD51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2917-2DFB-47C7-A391-C1ED421042B2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135EB7-1970-4A4F-A7DE-09AB5ACCF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19" y="0"/>
            <a:ext cx="4137987" cy="6858000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450D8A0-4036-44E3-9943-E24F135A0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49" y="0"/>
            <a:ext cx="4137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0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097280" y="524109"/>
            <a:ext cx="10058400" cy="9706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endParaRPr lang="pt-BR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757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HzQxEXinbtVPYwSptUYI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tailEnd type="arrow" w="lg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23508</TotalTime>
  <Words>52</Words>
  <Application>Microsoft Office PowerPoint</Application>
  <PresentationFormat>Widescreen</PresentationFormat>
  <Paragraphs>15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Retrospect</vt:lpstr>
      <vt:lpstr>Redes de Sensores sem Fio e Internet das Coisas</vt:lpstr>
      <vt:lpstr>Aplicação Móvel para Controle de VANTs Via Rádio</vt:lpstr>
      <vt:lpstr>Funcionamento da Aplicação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Método para Localizar Falhas em Software Concorrente em C</dc:title>
  <dc:creator>Erickson Alves</dc:creator>
  <cp:lastModifiedBy>Thiago</cp:lastModifiedBy>
  <cp:revision>665</cp:revision>
  <cp:lastPrinted>2015-08-16T21:39:13Z</cp:lastPrinted>
  <dcterms:created xsi:type="dcterms:W3CDTF">2014-09-22T13:49:02Z</dcterms:created>
  <dcterms:modified xsi:type="dcterms:W3CDTF">2017-07-14T12:51:26Z</dcterms:modified>
</cp:coreProperties>
</file>