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58" r:id="rId3"/>
    <p:sldId id="263" r:id="rId4"/>
    <p:sldId id="264" r:id="rId5"/>
    <p:sldId id="265" r:id="rId6"/>
    <p:sldId id="266" r:id="rId7"/>
    <p:sldId id="257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400" autoAdjust="0"/>
  </p:normalViewPr>
  <p:slideViewPr>
    <p:cSldViewPr snapToGrid="0">
      <p:cViewPr varScale="1">
        <p:scale>
          <a:sx n="51" d="100"/>
          <a:sy n="51" d="100"/>
        </p:scale>
        <p:origin x="18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68C8D-FBAD-48FE-B4BB-A2D706C76045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3C7FE-4C66-45E3-AE22-5DB5ADC0C1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5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USE [master]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CREATE DATABASE [</a:t>
            </a:r>
            <a:r>
              <a:rPr lang="en-CA" dirty="0" err="1"/>
              <a:t>RestaurantDelivery</a:t>
            </a:r>
            <a:r>
              <a:rPr lang="en-CA" dirty="0"/>
              <a:t>]</a:t>
            </a:r>
          </a:p>
          <a:p>
            <a:r>
              <a:rPr lang="en-CA" dirty="0"/>
              <a:t> CONTAINMENT = NONE</a:t>
            </a:r>
          </a:p>
          <a:p>
            <a:r>
              <a:rPr lang="en-CA" dirty="0"/>
              <a:t> ON  PRIMARY </a:t>
            </a:r>
          </a:p>
          <a:p>
            <a:r>
              <a:rPr lang="en-CA" dirty="0"/>
              <a:t>( NAME = </a:t>
            </a:r>
            <a:r>
              <a:rPr lang="en-CA" dirty="0" err="1"/>
              <a:t>N'RestaurantDelivery</a:t>
            </a:r>
            <a:r>
              <a:rPr lang="en-CA" dirty="0"/>
              <a:t>', FILENAME = N'C:\Users\</a:t>
            </a:r>
            <a:r>
              <a:rPr lang="en-CA" dirty="0" err="1"/>
              <a:t>thiag</a:t>
            </a:r>
            <a:r>
              <a:rPr lang="en-CA" dirty="0"/>
              <a:t>\</a:t>
            </a:r>
            <a:r>
              <a:rPr lang="en-CA" dirty="0" err="1"/>
              <a:t>RestaurantDelivery.mdf</a:t>
            </a:r>
            <a:r>
              <a:rPr lang="en-CA" dirty="0"/>
              <a:t>' , SIZE = 8192KB , MAXSIZE = UNLIMITED, FILEGROWTH = 65536KB )</a:t>
            </a:r>
          </a:p>
          <a:p>
            <a:r>
              <a:rPr lang="en-CA" dirty="0"/>
              <a:t> LOG ON </a:t>
            </a:r>
          </a:p>
          <a:p>
            <a:r>
              <a:rPr lang="en-CA" dirty="0"/>
              <a:t>( NAME = </a:t>
            </a:r>
            <a:r>
              <a:rPr lang="en-CA" dirty="0" err="1"/>
              <a:t>N'RestaurantDelivery_log</a:t>
            </a:r>
            <a:r>
              <a:rPr lang="en-CA" dirty="0"/>
              <a:t>', FILENAME = N'C:\Users\</a:t>
            </a:r>
            <a:r>
              <a:rPr lang="en-CA" dirty="0" err="1"/>
              <a:t>thiag</a:t>
            </a:r>
            <a:r>
              <a:rPr lang="en-CA" dirty="0"/>
              <a:t>\</a:t>
            </a:r>
            <a:r>
              <a:rPr lang="en-CA" dirty="0" err="1"/>
              <a:t>RestaurantDelivery_log.ldf</a:t>
            </a:r>
            <a:r>
              <a:rPr lang="en-CA" dirty="0"/>
              <a:t>' , SIZE = 8192KB , MAXSIZE = 2048GB , FILEGROWTH = 65536KB )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COMPATIBILITY_LEVEL = 130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IF (1 = FULLTEXTSERVICEPROPERTY('</a:t>
            </a:r>
            <a:r>
              <a:rPr lang="en-CA" dirty="0" err="1"/>
              <a:t>IsFullTextInstalled</a:t>
            </a:r>
            <a:r>
              <a:rPr lang="en-CA" dirty="0"/>
              <a:t>'))</a:t>
            </a:r>
          </a:p>
          <a:p>
            <a:r>
              <a:rPr lang="en-CA" dirty="0"/>
              <a:t>begin</a:t>
            </a:r>
          </a:p>
          <a:p>
            <a:r>
              <a:rPr lang="en-CA" dirty="0"/>
              <a:t>EXEC [</a:t>
            </a:r>
            <a:r>
              <a:rPr lang="en-CA" dirty="0" err="1"/>
              <a:t>RestaurantDelivery</a:t>
            </a:r>
            <a:r>
              <a:rPr lang="en-CA" dirty="0"/>
              <a:t>].[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sp_fulltext_database</a:t>
            </a:r>
            <a:r>
              <a:rPr lang="en-CA" dirty="0"/>
              <a:t>] @action = 'enable'</a:t>
            </a:r>
          </a:p>
          <a:p>
            <a:r>
              <a:rPr lang="en-CA" dirty="0"/>
              <a:t>end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ANSI_NULL_DEFAULT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ANSI_NULLS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ANSI_PADDING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ANSI_WARNINGS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ARITHABORT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AUTO_CLOSE ON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AUTO_SHRINK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AUTO_UPDATE_STATISTICS ON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CURSOR_CLOSE_ON_COMMIT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CURSOR_DEFAULT  GLOBAL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CONCAT_NULL_YIELDS_NULL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NUMERIC_ROUNDABORT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QUOTED_IDENTIFIER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RECURSIVE_TRIGGERS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 ENABLE_BROKER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AUTO_UPDATE_STATISTICS_ASYNC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DATE_CORRELATION_OPTIMIZATION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TRUSTWORTHY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ALLOW_SNAPSHOT_ISOLATION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PARAMETERIZATION SIMPLE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READ_COMMITTED_SNAPSHOT ON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HONOR_BROKER_PRIORITY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RECOVERY SIMPLE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 MULTI_USER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PAGE_VERIFY CHECKSUM 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DB_CHAINING OFF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FILESTREAM( NON_TRANSACTED_ACCESS = OFF )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TARGET_RECOVERY_TIME = 60 SECONDS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DELAYED_DURABILITY = DISABLED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QUERY_STORE = OFF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USE [</a:t>
            </a:r>
            <a:r>
              <a:rPr lang="en-CA" dirty="0" err="1"/>
              <a:t>RestaurantDelivery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LEGACY_CARDINALITY_ESTIMATION = OFF;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MAXDOP = 0;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PARAMETER_SNIFFING = ON;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SCOPED CONFIGURATION SET QUERY_OPTIMIZER_HOTFIXES = OFF;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r>
              <a:rPr lang="en-CA" dirty="0"/>
              <a:t>ALTER DATABASE [</a:t>
            </a:r>
            <a:r>
              <a:rPr lang="en-CA" dirty="0" err="1"/>
              <a:t>RestaurantDelivery</a:t>
            </a:r>
            <a:r>
              <a:rPr lang="en-CA" dirty="0"/>
              <a:t>] SET  READ_WRITE 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CREATE TABLE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](</a:t>
            </a:r>
          </a:p>
          <a:p>
            <a:r>
              <a:rPr lang="en-CA" dirty="0"/>
              <a:t>	[</a:t>
            </a:r>
            <a:r>
              <a:rPr lang="en-CA" dirty="0" err="1"/>
              <a:t>IdMenuItem</a:t>
            </a:r>
            <a:r>
              <a:rPr lang="en-CA" dirty="0"/>
              <a:t>] [int] IDENTITY(1,1) NOT NULL,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[int] NOT NULL,</a:t>
            </a:r>
          </a:p>
          <a:p>
            <a:r>
              <a:rPr lang="en-CA" dirty="0"/>
              <a:t>	[</a:t>
            </a:r>
            <a:r>
              <a:rPr lang="en-CA" dirty="0" err="1"/>
              <a:t>ItemName</a:t>
            </a:r>
            <a:r>
              <a:rPr lang="en-CA" dirty="0"/>
              <a:t>] [varchar](30) NULL,</a:t>
            </a:r>
          </a:p>
          <a:p>
            <a:r>
              <a:rPr lang="en-CA" dirty="0"/>
              <a:t>	[</a:t>
            </a:r>
            <a:r>
              <a:rPr lang="en-CA" dirty="0" err="1"/>
              <a:t>ItemDescription</a:t>
            </a:r>
            <a:r>
              <a:rPr lang="en-CA" dirty="0"/>
              <a:t>] [varchar](50) NULL,</a:t>
            </a:r>
          </a:p>
          <a:p>
            <a:r>
              <a:rPr lang="en-CA" dirty="0"/>
              <a:t>	[</a:t>
            </a:r>
            <a:r>
              <a:rPr lang="en-CA" dirty="0" err="1"/>
              <a:t>ItemPrice</a:t>
            </a:r>
            <a:r>
              <a:rPr lang="en-CA" dirty="0"/>
              <a:t>] [decimal](18, 0) NULL,</a:t>
            </a:r>
          </a:p>
          <a:p>
            <a:r>
              <a:rPr lang="en-CA" dirty="0"/>
              <a:t> CONSTRAINT [</a:t>
            </a:r>
            <a:r>
              <a:rPr lang="en-CA" dirty="0" err="1"/>
              <a:t>PK_MenuItems</a:t>
            </a:r>
            <a:r>
              <a:rPr lang="en-CA" dirty="0"/>
              <a:t>] PRIMARY KEY CLUSTERED </a:t>
            </a:r>
          </a:p>
          <a:p>
            <a:r>
              <a:rPr lang="en-CA" dirty="0"/>
              <a:t>(</a:t>
            </a:r>
          </a:p>
          <a:p>
            <a:r>
              <a:rPr lang="en-CA" dirty="0"/>
              <a:t>	[</a:t>
            </a:r>
            <a:r>
              <a:rPr lang="en-CA" dirty="0" err="1"/>
              <a:t>IdMenuItem</a:t>
            </a:r>
            <a:r>
              <a:rPr lang="en-CA" dirty="0"/>
              <a:t>] ASC</a:t>
            </a:r>
          </a:p>
          <a:p>
            <a:r>
              <a:rPr lang="en-CA" dirty="0"/>
              <a:t>)WITH (PAD_INDEX = OFF, STATISTICS_NORECOMPUTE = OFF, IGNORE_DUP_KEY = OFF, ALLOW_ROW_LOCKS = ON, ALLOW_PAGE_LOCKS = ON) ON [PRIMARY]</a:t>
            </a:r>
          </a:p>
          <a:p>
            <a:r>
              <a:rPr lang="en-CA" dirty="0"/>
              <a:t>) ON [PRIMARY]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/****** Object:  Table [</a:t>
            </a:r>
            <a:r>
              <a:rPr lang="en-CA" dirty="0" err="1"/>
              <a:t>dbo</a:t>
            </a:r>
            <a:r>
              <a:rPr lang="en-CA" dirty="0"/>
              <a:t>].[Order]    Script Date: 8/22/2019 2:41:16 PM ******/</a:t>
            </a:r>
          </a:p>
          <a:p>
            <a:r>
              <a:rPr lang="en-CA" dirty="0"/>
              <a:t>SET ANSI_NULLS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SET QUOTED_IDENTIFIER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CREATE TABLE [</a:t>
            </a:r>
            <a:r>
              <a:rPr lang="en-CA" dirty="0" err="1"/>
              <a:t>dbo</a:t>
            </a:r>
            <a:r>
              <a:rPr lang="en-CA" dirty="0"/>
              <a:t>].[Order](</a:t>
            </a:r>
          </a:p>
          <a:p>
            <a:r>
              <a:rPr lang="en-CA" dirty="0"/>
              <a:t>	[</a:t>
            </a:r>
            <a:r>
              <a:rPr lang="en-CA" dirty="0" err="1"/>
              <a:t>IdOrder</a:t>
            </a:r>
            <a:r>
              <a:rPr lang="en-CA" dirty="0"/>
              <a:t>] [int] NOT NULL IDENTITY,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[int] NOT NULL,</a:t>
            </a:r>
          </a:p>
          <a:p>
            <a:r>
              <a:rPr lang="en-CA" dirty="0"/>
              <a:t>	[</a:t>
            </a:r>
            <a:r>
              <a:rPr lang="en-CA" dirty="0" err="1"/>
              <a:t>IdMenuItem</a:t>
            </a:r>
            <a:r>
              <a:rPr lang="en-CA" dirty="0"/>
              <a:t>] [int] NOT NULL,</a:t>
            </a:r>
          </a:p>
          <a:p>
            <a:r>
              <a:rPr lang="en-CA" dirty="0"/>
              <a:t>	[</a:t>
            </a:r>
            <a:r>
              <a:rPr lang="en-CA" dirty="0" err="1"/>
              <a:t>CustomerName</a:t>
            </a:r>
            <a:r>
              <a:rPr lang="en-CA" dirty="0"/>
              <a:t>] [varchar](30) NULL,</a:t>
            </a:r>
          </a:p>
          <a:p>
            <a:r>
              <a:rPr lang="en-CA" dirty="0"/>
              <a:t>	[</a:t>
            </a:r>
            <a:r>
              <a:rPr lang="en-CA" dirty="0" err="1"/>
              <a:t>CustomerAddress</a:t>
            </a:r>
            <a:r>
              <a:rPr lang="en-CA" dirty="0"/>
              <a:t>] [varchar](50) NULL,</a:t>
            </a:r>
          </a:p>
          <a:p>
            <a:r>
              <a:rPr lang="en-CA" dirty="0"/>
              <a:t>	[</a:t>
            </a:r>
            <a:r>
              <a:rPr lang="en-CA" dirty="0" err="1"/>
              <a:t>OrderNetAmount</a:t>
            </a:r>
            <a:r>
              <a:rPr lang="en-CA" dirty="0"/>
              <a:t>] [decimal](18, 0) NULL,</a:t>
            </a:r>
          </a:p>
          <a:p>
            <a:r>
              <a:rPr lang="en-CA" dirty="0"/>
              <a:t>	[</a:t>
            </a:r>
            <a:r>
              <a:rPr lang="en-CA" dirty="0" err="1"/>
              <a:t>OrderTax</a:t>
            </a:r>
            <a:r>
              <a:rPr lang="en-CA" dirty="0"/>
              <a:t>] [decimal](18, 0) NULL,</a:t>
            </a:r>
          </a:p>
          <a:p>
            <a:r>
              <a:rPr lang="en-CA" dirty="0"/>
              <a:t>	[</a:t>
            </a:r>
            <a:r>
              <a:rPr lang="en-CA" dirty="0" err="1"/>
              <a:t>OrderGrossAmount</a:t>
            </a:r>
            <a:r>
              <a:rPr lang="en-CA" dirty="0"/>
              <a:t>] [decimal](18, 0) NULL,</a:t>
            </a:r>
          </a:p>
          <a:p>
            <a:r>
              <a:rPr lang="en-CA" dirty="0"/>
              <a:t>	[</a:t>
            </a:r>
            <a:r>
              <a:rPr lang="en-CA" dirty="0" err="1"/>
              <a:t>CustomerNotes</a:t>
            </a:r>
            <a:r>
              <a:rPr lang="en-CA" dirty="0"/>
              <a:t>] [varchar](2000) NULL,</a:t>
            </a:r>
          </a:p>
          <a:p>
            <a:r>
              <a:rPr lang="en-CA" dirty="0"/>
              <a:t> CONSTRAINT [</a:t>
            </a:r>
            <a:r>
              <a:rPr lang="en-CA" dirty="0" err="1"/>
              <a:t>PK_Orders</a:t>
            </a:r>
            <a:r>
              <a:rPr lang="en-CA" dirty="0"/>
              <a:t>] PRIMARY KEY CLUSTERED </a:t>
            </a:r>
          </a:p>
          <a:p>
            <a:r>
              <a:rPr lang="en-CA" dirty="0"/>
              <a:t>(</a:t>
            </a:r>
          </a:p>
          <a:p>
            <a:r>
              <a:rPr lang="en-CA" dirty="0"/>
              <a:t>	[</a:t>
            </a:r>
            <a:r>
              <a:rPr lang="en-CA" dirty="0" err="1"/>
              <a:t>IdOrder</a:t>
            </a:r>
            <a:r>
              <a:rPr lang="en-CA" dirty="0"/>
              <a:t>] ASC</a:t>
            </a:r>
          </a:p>
          <a:p>
            <a:r>
              <a:rPr lang="en-CA" dirty="0"/>
              <a:t>)WITH (PAD_INDEX = OFF, STATISTICS_NORECOMPUTE = OFF, IGNORE_DUP_KEY = OFF, ALLOW_ROW_LOCKS = ON, ALLOW_PAGE_LOCKS = ON) ON [PRIMARY]</a:t>
            </a:r>
          </a:p>
          <a:p>
            <a:r>
              <a:rPr lang="en-CA" dirty="0"/>
              <a:t>) ON [PRIMARY]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/****** Object:  Table [</a:t>
            </a:r>
            <a:r>
              <a:rPr lang="en-CA" dirty="0" err="1"/>
              <a:t>dbo</a:t>
            </a:r>
            <a:r>
              <a:rPr lang="en-CA" dirty="0"/>
              <a:t>].[Restaurant]    Script Date: 8/22/2019 2:41:16 PM ******/</a:t>
            </a:r>
          </a:p>
          <a:p>
            <a:r>
              <a:rPr lang="en-CA" dirty="0"/>
              <a:t>SET ANSI_NULLS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SET QUOTED_IDENTIFIER ON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CREATE TABLE [</a:t>
            </a:r>
            <a:r>
              <a:rPr lang="en-CA" dirty="0" err="1"/>
              <a:t>dbo</a:t>
            </a:r>
            <a:r>
              <a:rPr lang="en-CA" dirty="0"/>
              <a:t>].[Restaurant](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[int] IDENTITY(1,1) NOT NULL,</a:t>
            </a:r>
          </a:p>
          <a:p>
            <a:r>
              <a:rPr lang="en-CA" dirty="0"/>
              <a:t>	[Name] [varchar](30) NULL,</a:t>
            </a:r>
          </a:p>
          <a:p>
            <a:r>
              <a:rPr lang="en-CA" dirty="0"/>
              <a:t>	[Address] [</a:t>
            </a:r>
            <a:r>
              <a:rPr lang="en-CA" dirty="0" err="1"/>
              <a:t>nvarchar</a:t>
            </a:r>
            <a:r>
              <a:rPr lang="en-CA" dirty="0"/>
              <a:t>](50) NULL,</a:t>
            </a:r>
          </a:p>
          <a:p>
            <a:r>
              <a:rPr lang="en-CA" dirty="0"/>
              <a:t>	[Description] [varchar](1000) NULL,</a:t>
            </a:r>
          </a:p>
          <a:p>
            <a:r>
              <a:rPr lang="en-CA" dirty="0"/>
              <a:t>	[Cuisine] [</a:t>
            </a:r>
            <a:r>
              <a:rPr lang="en-CA" dirty="0" err="1"/>
              <a:t>nvarchar</a:t>
            </a:r>
            <a:r>
              <a:rPr lang="en-CA" dirty="0"/>
              <a:t>](30) NULL,</a:t>
            </a:r>
          </a:p>
          <a:p>
            <a:r>
              <a:rPr lang="en-CA" dirty="0"/>
              <a:t>	[Image] [</a:t>
            </a:r>
            <a:r>
              <a:rPr lang="en-CA" dirty="0" err="1"/>
              <a:t>varbinary</a:t>
            </a:r>
            <a:r>
              <a:rPr lang="en-CA" dirty="0"/>
              <a:t>](max) NULL,</a:t>
            </a:r>
          </a:p>
          <a:p>
            <a:r>
              <a:rPr lang="en-CA" dirty="0"/>
              <a:t> CONSTRAINT [</a:t>
            </a:r>
            <a:r>
              <a:rPr lang="en-CA" dirty="0" err="1"/>
              <a:t>PK_Restaurants</a:t>
            </a:r>
            <a:r>
              <a:rPr lang="en-CA" dirty="0"/>
              <a:t>] PRIMARY KEY CLUSTERED </a:t>
            </a:r>
          </a:p>
          <a:p>
            <a:r>
              <a:rPr lang="en-CA" dirty="0"/>
              <a:t>(</a:t>
            </a:r>
          </a:p>
          <a:p>
            <a:r>
              <a:rPr lang="en-CA" dirty="0"/>
              <a:t>	[</a:t>
            </a:r>
            <a:r>
              <a:rPr lang="en-CA" dirty="0" err="1"/>
              <a:t>IdRestaurant</a:t>
            </a:r>
            <a:r>
              <a:rPr lang="en-CA" dirty="0"/>
              <a:t>] ASC</a:t>
            </a:r>
          </a:p>
          <a:p>
            <a:r>
              <a:rPr lang="en-CA" dirty="0"/>
              <a:t>)WITH (PAD_INDEX = OFF, STATISTICS_NORECOMPUTE = OFF, IGNORE_DUP_KEY = OFF, ALLOW_ROW_LOCKS = ON, ALLOW_PAGE_LOCKS = ON) ON [PRIMARY]</a:t>
            </a:r>
          </a:p>
          <a:p>
            <a:r>
              <a:rPr lang="en-CA" dirty="0"/>
              <a:t>) ON [PRIMARY] TEXTIMAGE_ON [PRIMARY]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  WITH CHECK ADD  CONSTRAINT [</a:t>
            </a:r>
            <a:r>
              <a:rPr lang="en-CA" dirty="0" err="1"/>
              <a:t>FK_MenuItems_Restaurants</a:t>
            </a:r>
            <a:r>
              <a:rPr lang="en-CA" dirty="0"/>
              <a:t>] FOREIGN KEY([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REFERENCES [</a:t>
            </a:r>
            <a:r>
              <a:rPr lang="en-CA" dirty="0" err="1"/>
              <a:t>dbo</a:t>
            </a:r>
            <a:r>
              <a:rPr lang="en-CA" dirty="0"/>
              <a:t>].[Restaurant] 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 CHECK CONSTRAINT [</a:t>
            </a:r>
            <a:r>
              <a:rPr lang="en-CA" dirty="0" err="1"/>
              <a:t>FK_MenuItems_Restaurants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 WITH CHECK ADD  CONSTRAINT [</a:t>
            </a:r>
            <a:r>
              <a:rPr lang="en-CA" dirty="0" err="1"/>
              <a:t>FK_Orders_MenuItems</a:t>
            </a:r>
            <a:r>
              <a:rPr lang="en-CA" dirty="0"/>
              <a:t>] FOREIGN KEY([</a:t>
            </a:r>
            <a:r>
              <a:rPr lang="en-CA" dirty="0" err="1"/>
              <a:t>IdMenuItem</a:t>
            </a:r>
            <a:r>
              <a:rPr lang="en-CA" dirty="0"/>
              <a:t>])</a:t>
            </a:r>
          </a:p>
          <a:p>
            <a:r>
              <a:rPr lang="en-CA" dirty="0"/>
              <a:t>REFERENCES [</a:t>
            </a:r>
            <a:r>
              <a:rPr lang="en-CA" dirty="0" err="1"/>
              <a:t>dbo</a:t>
            </a:r>
            <a:r>
              <a:rPr lang="en-CA" dirty="0"/>
              <a:t>].[</a:t>
            </a:r>
            <a:r>
              <a:rPr lang="en-CA" dirty="0" err="1"/>
              <a:t>MenuItem</a:t>
            </a:r>
            <a:r>
              <a:rPr lang="en-CA" dirty="0"/>
              <a:t>] ([</a:t>
            </a:r>
            <a:r>
              <a:rPr lang="en-CA" dirty="0" err="1"/>
              <a:t>IdMenuItem</a:t>
            </a:r>
            <a:r>
              <a:rPr lang="en-CA" dirty="0"/>
              <a:t>])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CHECK CONSTRAINT [</a:t>
            </a:r>
            <a:r>
              <a:rPr lang="en-CA" dirty="0" err="1"/>
              <a:t>FK_Orders_MenuItems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 WITH CHECK ADD  CONSTRAINT [</a:t>
            </a:r>
            <a:r>
              <a:rPr lang="en-CA" dirty="0" err="1"/>
              <a:t>FK_Orders_Restaurants</a:t>
            </a:r>
            <a:r>
              <a:rPr lang="en-CA" dirty="0"/>
              <a:t>] FOREIGN KEY([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REFERENCES [</a:t>
            </a:r>
            <a:r>
              <a:rPr lang="en-CA" dirty="0" err="1"/>
              <a:t>dbo</a:t>
            </a:r>
            <a:r>
              <a:rPr lang="en-CA" dirty="0"/>
              <a:t>].[Restaurant] ([</a:t>
            </a:r>
            <a:r>
              <a:rPr lang="en-CA" dirty="0" err="1"/>
              <a:t>IdRestaurant</a:t>
            </a:r>
            <a:r>
              <a:rPr lang="en-CA" dirty="0"/>
              <a:t>])</a:t>
            </a:r>
          </a:p>
          <a:p>
            <a:r>
              <a:rPr lang="en-CA" dirty="0"/>
              <a:t>GO</a:t>
            </a:r>
          </a:p>
          <a:p>
            <a:r>
              <a:rPr lang="en-CA" dirty="0"/>
              <a:t>ALTER TABLE [</a:t>
            </a:r>
            <a:r>
              <a:rPr lang="en-CA" dirty="0" err="1"/>
              <a:t>dbo</a:t>
            </a:r>
            <a:r>
              <a:rPr lang="en-CA" dirty="0"/>
              <a:t>].[Order] CHECK CONSTRAINT [</a:t>
            </a:r>
            <a:r>
              <a:rPr lang="en-CA" dirty="0" err="1"/>
              <a:t>FK_Orders_Restaurants</a:t>
            </a:r>
            <a:r>
              <a:rPr lang="en-CA" dirty="0"/>
              <a:t>]</a:t>
            </a:r>
          </a:p>
          <a:p>
            <a:r>
              <a:rPr lang="en-CA" dirty="0"/>
              <a:t>GO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insert into Restaurant</a:t>
            </a:r>
          </a:p>
          <a:p>
            <a:r>
              <a:rPr lang="en-CA" dirty="0"/>
              <a:t>values('Nice </a:t>
            </a:r>
            <a:r>
              <a:rPr lang="en-CA" dirty="0" err="1"/>
              <a:t>Place','Nice</a:t>
            </a:r>
            <a:r>
              <a:rPr lang="en-CA" dirty="0"/>
              <a:t> </a:t>
            </a:r>
            <a:r>
              <a:rPr lang="en-CA" dirty="0" err="1"/>
              <a:t>Street','All</a:t>
            </a:r>
            <a:r>
              <a:rPr lang="en-CA" dirty="0"/>
              <a:t> you can </a:t>
            </a:r>
            <a:r>
              <a:rPr lang="en-CA" dirty="0" err="1"/>
              <a:t>eat','Variety',null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--seed menu items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values(1,'Water','Awsome water',0.0)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values(1,'Orange </a:t>
            </a:r>
            <a:r>
              <a:rPr lang="en-CA" dirty="0" err="1"/>
              <a:t>Juice','Fresh</a:t>
            </a:r>
            <a:r>
              <a:rPr lang="en-CA" dirty="0"/>
              <a:t> made every day', 2.5)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values(1,'Pop','Ask for available brands', 2.0)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values(1,'Fries','Fresh cut fries', 4.5)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values(1,'Nachos','Served with grilled cheese and </a:t>
            </a:r>
            <a:r>
              <a:rPr lang="en-CA" dirty="0" err="1"/>
              <a:t>jalapenho</a:t>
            </a:r>
            <a:r>
              <a:rPr lang="en-CA" dirty="0"/>
              <a:t>', 2.5)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values(1,'Perogies','Salted with black pepper and bechamel sauce.', 5.0)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values(1,'Beyond meat </a:t>
            </a:r>
            <a:r>
              <a:rPr lang="en-CA" dirty="0" err="1"/>
              <a:t>burger','Generous</a:t>
            </a:r>
            <a:r>
              <a:rPr lang="en-CA" dirty="0"/>
              <a:t> beyond meat burger carefully seasoned', 9.5)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values(1,'Vegetarian </a:t>
            </a:r>
            <a:r>
              <a:rPr lang="en-CA" dirty="0" err="1"/>
              <a:t>Poutine','Our</a:t>
            </a:r>
            <a:r>
              <a:rPr lang="en-CA" dirty="0"/>
              <a:t> fresh fries and the secret house gravy', 8.5)</a:t>
            </a:r>
          </a:p>
          <a:p>
            <a:r>
              <a:rPr lang="en-CA" dirty="0"/>
              <a:t>insert into </a:t>
            </a:r>
            <a:r>
              <a:rPr lang="en-CA" dirty="0" err="1"/>
              <a:t>MenuItem</a:t>
            </a:r>
            <a:endParaRPr lang="en-CA" dirty="0"/>
          </a:p>
          <a:p>
            <a:r>
              <a:rPr lang="en-CA" dirty="0"/>
              <a:t>values(1,'Cheese </a:t>
            </a:r>
            <a:r>
              <a:rPr lang="en-CA" dirty="0" err="1"/>
              <a:t>Salad','Leaves</a:t>
            </a:r>
            <a:r>
              <a:rPr lang="en-CA" dirty="0"/>
              <a:t> mix with fresh </a:t>
            </a:r>
            <a:r>
              <a:rPr lang="en-CA" dirty="0" err="1"/>
              <a:t>parmisan</a:t>
            </a:r>
            <a:r>
              <a:rPr lang="en-CA" dirty="0"/>
              <a:t> cheese and feta',7.0)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07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 class="nav-item"&gt;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&lt;a class="nav-link text-dark" asp-area="" asp-controller="Restaurants" asp-action="Index"&gt;Restaurant&lt;/a&gt;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&lt;/li&gt;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17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28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Install-Package </a:t>
            </a:r>
            <a:r>
              <a:rPr lang="en-CA" dirty="0" err="1"/>
              <a:t>Microsoft.EntityFrameworkCore.Tools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78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65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Scaffold-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-Context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"Data Source=(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localdb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)\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MSSQLLocalDB;Initial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Catalog=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Microsoft.EntityFrameworkCore.SqlServer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OutputDir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Models -Tables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Restaurant,Order,MenuItem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2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)\\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mssqllocaldb;Database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RestaurantDelivery;Trusted_Connection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True;ConnectRetryCount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=0"      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98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RestaurantDelivery.Repository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interface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Task&lt;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IQueryable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&lt;T&gt;&gt;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GetAll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Task&lt;T&gt;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(int? Id);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Task Remove(int? Id);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Task Update(T entity);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48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Microsoft.EntityFrameworkCore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RestaurantDelivery.Models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System.Threading.Tasks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RestaurantDelivery.Repository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RestaurantRepository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&lt;Restaurant&gt;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_repository;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RestaurantRepository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repository)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_repository = repository;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IQueryable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&lt;Restaurant&gt;&gt;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GetAll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await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Task.FromResult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(_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repository.Restaurant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.Include(res =&gt;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res.MenuItem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ThenInclude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(menu =&gt;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menu.RestaurantMenuItem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Intellisense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issue https://github.com/dotnet/roslyn/issues/8237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);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Task&lt;Restaurant&gt; Add(Restaurant entity)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await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repository.AddAsync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(entity);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repository.SaveChanges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entity;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Task&lt;Restaurant&gt;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(int? Id)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await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repository.Restaurant</a:t>
            </a:r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.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SingleOrDefaultAsync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(item =&gt;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item.IdRestaurant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Id.Value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 Remove(int? Id)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customer = await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GetById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(Id);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repository.Restaurant.Remove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(customer);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await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repository.SaveChangesAsync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async Task Update(Restaurant entity)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repository.Update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(entity);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await _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repository.SaveChangesAsync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4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services.AddDbContext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RestaurantDeliveryContext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&gt;(options =&gt;</a:t>
            </a: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options.UseSqlServer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Configuration.GetConnectionString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")));</a:t>
            </a:r>
          </a:p>
          <a:p>
            <a:endParaRPr lang="en-C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services.AddTransient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IRepository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&lt;Restaurant&gt;, </a:t>
            </a:r>
            <a:r>
              <a:rPr lang="en-C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RestaurantRepository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896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3C7FE-4C66-45E3-AE22-5DB5ADC0C17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47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58DC-2B0F-43BB-9694-BAB16F084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82FBA-B911-48AB-A0C2-F5550EF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0D35-E5FA-4E2D-BF08-6B1BA046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5708-191D-44BC-A402-4B793C7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A57A-01CA-40E6-A4A2-773845BA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55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DA0D-F410-4753-BD8E-FCA0B68A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8D2C-53A8-4B12-93EB-A14FFC11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780E-450B-420A-AAB6-DA37446D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D90F-8178-44DE-AA89-07556D3D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6B07-54A2-404A-908C-2ADA066C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89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9ADF-3DD8-4EBA-8ECB-F7329070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83427-42FA-43A1-8FF3-2180C9BF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3375-2E8B-4598-BFE3-CDBE608A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F455-7ED6-4AFA-93F4-0665633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025C-2973-41DD-88CD-D12CC63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6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8F4B-4C5D-4D10-8CDD-E8AB7353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2A27-3779-4465-9570-F2C426F5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D671-C6BC-458A-8DEF-D6E03FB0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1E8D-4CD7-4EE8-956D-05643956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2F0F-26BB-420B-B4B8-81BD94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0AB8-E474-414E-A653-B04554B3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2AD-AF96-4206-8E61-A6B179C7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5423-809C-495A-AD1F-E4D23872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D3E2-097D-4852-B120-6FBCBE87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B4B0-2CDB-47F3-B4C9-FB4DD897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C2A7-4FA5-458B-89C4-8519CC0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0164-3464-4327-99C7-8A91978A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807E1-428F-4CB8-ABE2-E2C1EE58A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E629-7C9A-4973-A737-5FE3C5B6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D5C1-284F-4D88-9685-0B9D0D12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C790-10D0-417D-8798-8C6F3DD2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72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8E69-DEC4-4C15-83E9-B850F487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725E1-8A53-47E2-B2BF-50D251A9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F6990-ADC4-49DE-80C4-4305E729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C2CC8-09A3-46C6-973C-F6D75F17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F9110-95F5-4A9D-AEC0-F9F5375A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E9F54-CF1C-454E-83D7-730BD374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749C6-C801-4EC2-9CE1-BA072FDA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A419E-BFEA-4BC7-B397-4F54B44D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3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A894-4502-4675-B0D7-8A0B0150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1AFC1-1E2E-4D63-AFA6-A222FC08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5035C-2D80-4D21-BAA1-8930B19A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DEA32-2599-4C43-AAF4-E67200F2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40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6D9E1-2F85-4C33-B3CE-65FDA654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BD44B-2B50-49B0-A2FE-2D13B64B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BB63A-0C0D-48CC-812F-356F345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9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8B7C-72EC-4D34-86C2-0EDA1677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ACD6-B88F-4935-9DEA-2C3F44D8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E796-935A-4267-A822-3321C74F8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2B4A9-1E7C-4C79-B1FD-4C955FFD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09CB-2C24-4FA7-8E18-3678EBF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3E121-DA29-4550-8CBA-6451C4C8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31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A45D-50FD-4310-958D-E0795AF4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E067-A119-4DFF-BE10-8CA5A802E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FC05-A5FA-4619-AD17-29EA9D02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6171-0EF9-4F30-A8C3-B0F64B02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1E35E-C7C7-4C37-AFBF-4B7FE781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179DD-3598-496C-82B1-9E325076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51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0C8E2-CF26-407B-A7E1-F8E6EAA0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7C0E8-89F3-4261-912B-AACCB012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AA23-CF3C-497E-A67B-C1B248C44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6CD0-4F7F-43A2-B22D-E151120B9E80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5137-CB65-4D43-9991-BB10D1CF9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AEAF-E2E1-4786-A544-14563295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B3BF-C3B1-4A2A-90BB-BAAFF6870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8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17E8-D547-454E-AA87-3CA075FFA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348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BDAE89-373C-48DF-BE86-E0312E7A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36874"/>
            <a:ext cx="8055038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4D202C-D185-421E-953D-A28A09D7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20" y="262615"/>
            <a:ext cx="8984759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9B0E83-8FB2-4B88-8EBA-A5B33A928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82" y="285477"/>
            <a:ext cx="8939035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3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0766E7-4772-498F-8454-2C15A9F5B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" y="152116"/>
            <a:ext cx="12048264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0B0B8F-150D-4E6B-B1E6-BA2FE580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4" y="480613"/>
            <a:ext cx="10146632" cy="53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BE388-2DBA-45A8-AE6F-80E51C71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72" y="319770"/>
            <a:ext cx="8946655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4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F1F8F-C321-475B-9CC4-CD322466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79" y="1687679"/>
            <a:ext cx="5547841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9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55AC19-0702-4E00-83F1-C2BEB3E5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69" y="595543"/>
            <a:ext cx="9280358" cy="41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3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29E893-C2CB-4CCA-B18D-F3E23F0E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278" y="2705037"/>
            <a:ext cx="1417443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9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F30AF-5131-4BEB-A44A-C63FF40B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1409525"/>
            <a:ext cx="11004234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1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EE94-53FE-420F-A5BF-6A747226D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36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CBE32C-5D30-4B86-A242-C09590AE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5" y="1394283"/>
            <a:ext cx="12101609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71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49DA60-6136-4A34-8915-C608657F45E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95412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6000" dirty="0"/>
              <a:t>Add image upload </a:t>
            </a:r>
            <a:r>
              <a:rPr lang="en-CA" sz="6000" dirty="0" err="1"/>
              <a:t>funcionality</a:t>
            </a:r>
            <a:r>
              <a:rPr lang="en-CA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00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6ECDA-603C-45D1-A65E-487B9699ACC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95412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6000" dirty="0"/>
              <a:t>Beautify</a:t>
            </a:r>
          </a:p>
        </p:txBody>
      </p:sp>
    </p:spTree>
    <p:extLst>
      <p:ext uri="{BB962C8B-B14F-4D97-AF65-F5344CB8AC3E}">
        <p14:creationId xmlns:p14="http://schemas.microsoft.com/office/powerpoint/2010/main" val="156766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2EDC4-D3A9-4C4D-9DEE-19E74F91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32" y="289288"/>
            <a:ext cx="9419136" cy="6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6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F221A-3CD5-426D-8397-73A69AEA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171167"/>
            <a:ext cx="9426757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4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2D903E-1592-40A1-A9C6-9FB988F4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2" y="247374"/>
            <a:ext cx="9411516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3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AEF330-B940-4EBC-80A7-95AB7A31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380736"/>
            <a:ext cx="9388654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1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2589EC-4EAC-43C9-8439-A5AD4A1B1FD4}"/>
              </a:ext>
            </a:extLst>
          </p:cNvPr>
          <p:cNvSpPr txBox="1">
            <a:spLocks/>
          </p:cNvSpPr>
          <p:nvPr/>
        </p:nvSpPr>
        <p:spPr>
          <a:xfrm>
            <a:off x="1524000" y="186832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Scaffold</a:t>
            </a:r>
            <a:r>
              <a:rPr lang="en-US" dirty="0"/>
              <a:t> </a:t>
            </a:r>
            <a:r>
              <a:rPr lang="en-US" sz="6000" dirty="0"/>
              <a:t>Models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17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D0589-62E6-4411-935F-6BFA1EEF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1373781"/>
            <a:ext cx="9815411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17207-5E1E-4080-81B1-989F116E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02" y="1135181"/>
            <a:ext cx="10104996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1067</Words>
  <Application>Microsoft Office PowerPoint</Application>
  <PresentationFormat>Widescreen</PresentationFormat>
  <Paragraphs>316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Create Db</vt:lpstr>
      <vt:lpstr>Start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silva</dc:creator>
  <cp:lastModifiedBy>thiago silva</cp:lastModifiedBy>
  <cp:revision>12</cp:revision>
  <dcterms:created xsi:type="dcterms:W3CDTF">2019-08-21T00:18:23Z</dcterms:created>
  <dcterms:modified xsi:type="dcterms:W3CDTF">2019-08-23T19:54:03Z</dcterms:modified>
</cp:coreProperties>
</file>