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iWmVk9f5/Phz0aFxSmdAtZ9B9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Tahoma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9eabe7b5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d9eabe7b59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9eabe7b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1d9eabe7b59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9eabe7b5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1d9eabe7b59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9eabe7b5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d9eabe7b59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9eabe7b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1d9eabe7b59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9eabe7b5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1d9eabe7b59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9eabe7b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1d9eabe7b59_0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9eabe7b5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d9eabe7b59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9eabe7b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g1d9eabe7b59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9eabe7b5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1d9eabe7b59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eabe7b5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d9eabe7b5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1d9eabe7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d9eabe7b5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1d9eabe7b59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9eabe7b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1d9eabe7b59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9eabe7b5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d9eabe7b59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d9eabe7b5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1d9eabe7b59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9a2997a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2d9a2997a18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9a2997a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g2d9a2997a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9a2997a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2d9a2997a18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9a2997a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g2d9a2997a18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9eabe7b5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1d9eabe7b59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6ab4fc1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1d6ab4fc1ff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9eabe7b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d9eabe7b5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6ab4fc1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1d6ab4fc1f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9eabe7b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d9eabe7b5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9eabe7b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d9eabe7b5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9eabe7b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d9eabe7b59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9eabe7b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d9eabe7b59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9eabe7b5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d9eabe7b59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9eabe7b5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d9eabe7b59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6ab4fc1ff_0_31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1d6ab4fc1ff_0_31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g1d6ab4fc1ff_0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g1d6ab4fc1ff_0_31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d6ab4fc1ff_0_10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algoritmo.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9eabe7b59_0_4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g1d9eabe7b59_0_4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06</a:t>
            </a:r>
            <a:endParaRPr/>
          </a:p>
        </p:txBody>
      </p:sp>
      <p:sp>
        <p:nvSpPr>
          <p:cNvPr id="187" name="Google Shape;187;g1d9eabe7b59_0_49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de números pares de 0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%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9eabe7b59_0_5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g1d9eabe7b59_0_5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07</a:t>
            </a:r>
            <a:endParaRPr/>
          </a:p>
        </p:txBody>
      </p:sp>
      <p:sp>
        <p:nvSpPr>
          <p:cNvPr id="194" name="Google Shape;194;g1d9eabe7b59_0_55"/>
          <p:cNvSpPr txBox="1"/>
          <p:nvPr/>
        </p:nvSpPr>
        <p:spPr>
          <a:xfrm>
            <a:off x="409433" y="1280949"/>
            <a:ext cx="8339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Impressão de números pares de 0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 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800" u="none" cap="none" strike="noStrik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9eabe7b59_0_6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0" name="Google Shape;200;g1d9eabe7b59_0_6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Contadores</a:t>
            </a:r>
            <a:endParaRPr/>
          </a:p>
        </p:txBody>
      </p:sp>
      <p:sp>
        <p:nvSpPr>
          <p:cNvPr id="201" name="Google Shape;201;g1d9eabe7b59_0_61"/>
          <p:cNvSpPr txBox="1"/>
          <p:nvPr/>
        </p:nvSpPr>
        <p:spPr>
          <a:xfrm>
            <a:off x="409433" y="1280949"/>
            <a:ext cx="833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Modifique o programa anterior para imprimir de 1 até o número digitado pelo usuário, mas, dessa vez, apenas os números ímpares.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Reescreva o programa anterior para escrever os 10 primeiros múltiplos de 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9eabe7b59_0_6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g1d9eabe7b59_0_6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08</a:t>
            </a:r>
            <a:endParaRPr/>
          </a:p>
        </p:txBody>
      </p:sp>
      <p:sp>
        <p:nvSpPr>
          <p:cNvPr id="208" name="Google Shape;208;g1d9eabe7b59_0_67"/>
          <p:cNvSpPr txBox="1"/>
          <p:nvPr/>
        </p:nvSpPr>
        <p:spPr>
          <a:xfrm>
            <a:off x="409433" y="1280949"/>
            <a:ext cx="83391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Tabuada simples.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"Tabuada 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(n,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x,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"="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 * 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9eabe7b59_0_7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4" name="Google Shape;214;g1d9eabe7b59_0_7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09</a:t>
            </a:r>
            <a:endParaRPr/>
          </a:p>
        </p:txBody>
      </p:sp>
      <p:sp>
        <p:nvSpPr>
          <p:cNvPr id="215" name="Google Shape;215;g1d9eabe7b59_0_73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 de 10 números,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acumulador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%d número: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= soma +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n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"Soma: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soma)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9eabe7b59_0_7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g1d9eabe7b59_0_7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10</a:t>
            </a:r>
            <a:endParaRPr/>
          </a:p>
        </p:txBody>
      </p:sp>
      <p:sp>
        <p:nvSpPr>
          <p:cNvPr id="222" name="Google Shape;222;g1d9eabe7b59_0_79"/>
          <p:cNvSpPr txBox="1"/>
          <p:nvPr/>
        </p:nvSpPr>
        <p:spPr>
          <a:xfrm>
            <a:off x="409433" y="1280949"/>
            <a:ext cx="8339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 da média de 5 números,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acumulador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"%d Digite o número: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x))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soma = soma +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"Média: %5.2f"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(soma/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9eabe7b59_0_8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g1d9eabe7b59_0_8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Interrompendo a repetição</a:t>
            </a:r>
            <a:endParaRPr/>
          </a:p>
        </p:txBody>
      </p:sp>
      <p:sp>
        <p:nvSpPr>
          <p:cNvPr id="229" name="Google Shape;229;g1d9eabe7b59_0_85"/>
          <p:cNvSpPr txBox="1"/>
          <p:nvPr/>
        </p:nvSpPr>
        <p:spPr>
          <a:xfrm>
            <a:off x="409433" y="1280949"/>
            <a:ext cx="8339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estrutura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só verifica a sua condição de parada no início de cada repetição.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Interrompe a execução de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independentemente do valor atual de sua condição.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9eabe7b59_0_9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5" name="Google Shape;235;g1d9eabe7b59_0_9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11</a:t>
            </a:r>
            <a:endParaRPr/>
          </a:p>
        </p:txBody>
      </p:sp>
      <p:sp>
        <p:nvSpPr>
          <p:cNvPr id="236" name="Google Shape;236;g1d9eabe7b59_0_91"/>
          <p:cNvSpPr txBox="1"/>
          <p:nvPr/>
        </p:nvSpPr>
        <p:spPr>
          <a:xfrm>
            <a:off x="409433" y="1280949"/>
            <a:ext cx="8339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Interrompendo a repetição,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break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v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um número a somar ou 0 para sair: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 = s +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9eabe7b59_0_9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g1d9eabe7b59_0_9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Repetições Aninhadas</a:t>
            </a:r>
            <a:endParaRPr/>
          </a:p>
        </p:txBody>
      </p:sp>
      <p:sp>
        <p:nvSpPr>
          <p:cNvPr id="243" name="Google Shape;243;g1d9eabe7b59_0_97"/>
          <p:cNvSpPr txBox="1"/>
          <p:nvPr/>
        </p:nvSpPr>
        <p:spPr>
          <a:xfrm>
            <a:off x="409433" y="1280949"/>
            <a:ext cx="833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Combinação de vários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Repetição com incremento de duas variáveis.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9eabe7b59_0_10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g1d9eabe7b59_0_10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12</a:t>
            </a:r>
            <a:endParaRPr/>
          </a:p>
        </p:txBody>
      </p:sp>
      <p:sp>
        <p:nvSpPr>
          <p:cNvPr id="250" name="Google Shape;250;g1d9eabe7b59_0_103"/>
          <p:cNvSpPr txBox="1"/>
          <p:nvPr/>
        </p:nvSpPr>
        <p:spPr>
          <a:xfrm>
            <a:off x="409433" y="1280949"/>
            <a:ext cx="833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Tabuada aninhada.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tabuada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tabuada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"Tabuada %d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tabuada)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"%d * %d = %d"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(tabuada, n, tabuada * 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 = n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tabuada = tabuada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9eabe7b59_0_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g1d9eabe7b59_0_0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 (04)</a:t>
            </a:r>
            <a:endParaRPr/>
          </a:p>
        </p:txBody>
      </p:sp>
      <p:sp>
        <p:nvSpPr>
          <p:cNvPr id="131" name="Google Shape;131;g1d9eabe7b59_0_0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Estruturas de Repetição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while</a:t>
            </a:r>
            <a:endParaRPr sz="2600"/>
          </a:p>
          <a:p>
            <a:pPr indent="-285750" lvl="1" marL="74295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pt-BR" sz="2600"/>
              <a:t>for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9eabe7b59_0_10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6" name="Google Shape;256;g1d9eabe7b59_0_10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Sintaxe da estrutura de repetição for in range</a:t>
            </a:r>
            <a:endParaRPr/>
          </a:p>
        </p:txBody>
      </p:sp>
      <p:sp>
        <p:nvSpPr>
          <p:cNvPr id="257" name="Google Shape;257;g1d9eabe7b59_0_109"/>
          <p:cNvSpPr txBox="1"/>
          <p:nvPr/>
        </p:nvSpPr>
        <p:spPr>
          <a:xfrm>
            <a:off x="409433" y="1280949"/>
            <a:ext cx="83391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argumento(s)</a:t>
            </a:r>
            <a:r>
              <a:rPr b="1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bloco de código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nome de variável.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argumento(s)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para gerar valores com até três inteiros passados a 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9eabe7b59_0_11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3" name="Google Shape;263;g1d9eabe7b59_0_11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13</a:t>
            </a:r>
            <a:endParaRPr/>
          </a:p>
        </p:txBody>
      </p:sp>
      <p:sp>
        <p:nvSpPr>
          <p:cNvPr id="264" name="Google Shape;264;g1d9eabe7b59_0_115"/>
          <p:cNvSpPr txBox="1"/>
          <p:nvPr/>
        </p:nvSpPr>
        <p:spPr>
          <a:xfrm>
            <a:off x="409433" y="1280949"/>
            <a:ext cx="8339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range(fim)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10 valores (de 0 a 9).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9eabe7b59_0_12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0" name="Google Shape;270;g1d9eabe7b59_0_12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14</a:t>
            </a:r>
            <a:endParaRPr/>
          </a:p>
        </p:txBody>
      </p:sp>
      <p:sp>
        <p:nvSpPr>
          <p:cNvPr id="271" name="Google Shape;271;g1d9eabe7b59_0_121"/>
          <p:cNvSpPr txBox="1"/>
          <p:nvPr/>
        </p:nvSpPr>
        <p:spPr>
          <a:xfrm>
            <a:off x="409433" y="1280949"/>
            <a:ext cx="8339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range(início,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intervalos.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números 5, 6, 7, 8 e 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9eabe7b59_0_1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g1d9eabe7b59_0_1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15</a:t>
            </a:r>
            <a:endParaRPr/>
          </a:p>
        </p:txBody>
      </p:sp>
      <p:sp>
        <p:nvSpPr>
          <p:cNvPr id="278" name="Google Shape;278;g1d9eabe7b59_0_127"/>
          <p:cNvSpPr txBox="1"/>
          <p:nvPr/>
        </p:nvSpPr>
        <p:spPr>
          <a:xfrm>
            <a:off x="409433" y="1280949"/>
            <a:ext cx="83391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função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range(início, fim, incremento)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saltos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números 0, 2, 4, 6 e 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range(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(v)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9a2997a18_0_1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g2d9a2997a18_0_1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Usando for para iterar sobre uma string</a:t>
            </a:r>
            <a:endParaRPr/>
          </a:p>
        </p:txBody>
      </p:sp>
      <p:sp>
        <p:nvSpPr>
          <p:cNvPr id="285" name="Google Shape;285;g2d9a2997a18_0_15"/>
          <p:cNvSpPr txBox="1"/>
          <p:nvPr/>
        </p:nvSpPr>
        <p:spPr>
          <a:xfrm>
            <a:off x="409433" y="1280949"/>
            <a:ext cx="8339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caracteres 1 a 1 da string texto.</a:t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texto = </a:t>
            </a:r>
            <a:r>
              <a:rPr lang="pt-BR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"Olá Mundo!"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letra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texto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(letra)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9a2997a18_0_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1" name="Google Shape;291;g2d9a2997a18_0_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Usando for para iterar sobre uma lista</a:t>
            </a:r>
            <a:endParaRPr/>
          </a:p>
        </p:txBody>
      </p:sp>
      <p:sp>
        <p:nvSpPr>
          <p:cNvPr id="292" name="Google Shape;292;g2d9a2997a18_0_0"/>
          <p:cNvSpPr txBox="1"/>
          <p:nvPr/>
        </p:nvSpPr>
        <p:spPr>
          <a:xfrm>
            <a:off x="409433" y="1280949"/>
            <a:ext cx="8339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números 1,2,3,4,5 em uma lista.</a:t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 = [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1, 2, 3, 4, 5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(item)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9a2997a18_0_2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8" name="Google Shape;298;g2d9a2997a18_0_2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Usando for para iterar sobre uma tupla</a:t>
            </a:r>
            <a:endParaRPr/>
          </a:p>
        </p:txBody>
      </p:sp>
      <p:sp>
        <p:nvSpPr>
          <p:cNvPr id="299" name="Google Shape;299;g2d9a2997a18_0_23"/>
          <p:cNvSpPr txBox="1"/>
          <p:nvPr/>
        </p:nvSpPr>
        <p:spPr>
          <a:xfrm>
            <a:off x="409433" y="1280949"/>
            <a:ext cx="8339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os números 10, 20, 30, 40 em uma tupla.</a:t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tupla = (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10, 20, 30, 40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numero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tupla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(numero)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9a2997a18_0_3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5" name="Google Shape;305;g2d9a2997a18_0_3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Usando for para iterar sobre um dicionário</a:t>
            </a:r>
            <a:endParaRPr/>
          </a:p>
        </p:txBody>
      </p:sp>
      <p:sp>
        <p:nvSpPr>
          <p:cNvPr id="306" name="Google Shape;306;g2d9a2997a18_0_30"/>
          <p:cNvSpPr txBox="1"/>
          <p:nvPr/>
        </p:nvSpPr>
        <p:spPr>
          <a:xfrm>
            <a:off x="409433" y="1280949"/>
            <a:ext cx="833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Programa para imprimir chave e valor em um dicionário</a:t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dicionario = {</a:t>
            </a:r>
            <a:r>
              <a:rPr lang="pt-BR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'b'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'c'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chave, valor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dicionario</a:t>
            </a:r>
            <a:r>
              <a:rPr lang="pt-BR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.items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f’chave 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{chave}</a:t>
            </a:r>
            <a:r>
              <a:rPr lang="pt-BR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Valor:</a:t>
            </a:r>
            <a:r>
              <a:rPr lang="pt-BR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{valor}</a:t>
            </a:r>
            <a:r>
              <a:rPr lang="pt-BR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g2d9a2997a18_0_30"/>
          <p:cNvSpPr txBox="1"/>
          <p:nvPr/>
        </p:nvSpPr>
        <p:spPr>
          <a:xfrm>
            <a:off x="467550" y="4186850"/>
            <a:ext cx="828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iterar sobre um dicionário, podemos usar o método </a:t>
            </a:r>
            <a:r>
              <a:rPr lang="pt-BR" sz="2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.items()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retorna tanto a chave quanto o valor de cada item no dicionário.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d9eabe7b59_0_13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3" name="Google Shape;313;g1d9eabe7b59_0_13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14" name="Google Shape;314;g1d9eabe7b59_0_133"/>
          <p:cNvSpPr txBox="1"/>
          <p:nvPr/>
        </p:nvSpPr>
        <p:spPr>
          <a:xfrm>
            <a:off x="593725" y="1280949"/>
            <a:ext cx="8010600" cy="57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números e imprimir o triplo de cada número. O programa acaba quando entrar o número -999.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números enquanto forem positivos e imprimir quantos números foram digitados.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vários números positivos e imprimir a média dos números digitados.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vários números e informar quantos números entre 100 e 200 foram digitados. Quando o valor 0 (zero) for lido, o programa deve cessar sua execução.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Entrar com sexo de várias pessoas e imprimir quantas pessoas são do sexo masculino (considerar m ou M).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6ab4fc1ff_0_1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0" name="Google Shape;320;g1d6ab4fc1ff_0_1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321" name="Google Shape;321;g1d6ab4fc1ff_0_124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9eabe7b59_0_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g1d9eabe7b59_0_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Estruturas de Repetição</a:t>
            </a:r>
            <a:endParaRPr/>
          </a:p>
        </p:txBody>
      </p:sp>
      <p:sp>
        <p:nvSpPr>
          <p:cNvPr id="138" name="Google Shape;138;g1d9eabe7b59_0_7"/>
          <p:cNvSpPr txBox="1"/>
          <p:nvPr/>
        </p:nvSpPr>
        <p:spPr>
          <a:xfrm>
            <a:off x="395536" y="1196752"/>
            <a:ext cx="835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Permitem executar a mesma parte de um programa várias vezes, sob determinadas condições.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6ab4fc1ff_0_1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7" name="Google Shape;327;g1d6ab4fc1ff_0_14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328" name="Google Shape;328;g1d6ab4fc1ff_0_14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9eabe7b59_0_1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g1d9eabe7b59_0_1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45" name="Google Shape;145;g1d9eabe7b59_0_13"/>
          <p:cNvSpPr txBox="1"/>
          <p:nvPr/>
        </p:nvSpPr>
        <p:spPr>
          <a:xfrm>
            <a:off x="409433" y="1280949"/>
            <a:ext cx="8339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3 -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básica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9eabe7b59_0_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g1d9eabe7b59_0_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2" name="Google Shape;152;g1d9eabe7b59_0_19"/>
          <p:cNvSpPr txBox="1"/>
          <p:nvPr/>
        </p:nvSpPr>
        <p:spPr>
          <a:xfrm>
            <a:off x="409433" y="1280949"/>
            <a:ext cx="833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variável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9eabe7b59_0_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g1d9eabe7b59_0_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59" name="Google Shape;159;g1d9eabe7b59_0_25"/>
          <p:cNvSpPr txBox="1"/>
          <p:nvPr/>
        </p:nvSpPr>
        <p:spPr>
          <a:xfrm>
            <a:off x="409433" y="1280949"/>
            <a:ext cx="8339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incremento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eabe7b59_0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g1d9eabe7b59_0_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Sintaxe da estrutura de repetição while</a:t>
            </a:r>
            <a:endParaRPr b="1" sz="3000"/>
          </a:p>
        </p:txBody>
      </p:sp>
      <p:sp>
        <p:nvSpPr>
          <p:cNvPr id="166" name="Google Shape;166;g1d9eabe7b59_0_31"/>
          <p:cNvSpPr txBox="1"/>
          <p:nvPr/>
        </p:nvSpPr>
        <p:spPr>
          <a:xfrm>
            <a:off x="395536" y="1280949"/>
            <a:ext cx="83529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&lt;condição&gt;</a:t>
            </a:r>
            <a:r>
              <a:rPr b="1" i="0" lang="pt-BR" sz="2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bloco de código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condição: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condição  a ser avaliada.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9eabe7b59_0_3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g1d9eabe7b59_0_3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173" name="Google Shape;173;g1d9eabe7b59_0_37"/>
          <p:cNvSpPr txBox="1"/>
          <p:nvPr/>
        </p:nvSpPr>
        <p:spPr>
          <a:xfrm>
            <a:off x="409433" y="1280949"/>
            <a:ext cx="8339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 3,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while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9eabe7b59_0_4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g1d9eabe7b59_0_4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180" name="Google Shape;180;g1d9eabe7b59_0_43"/>
          <p:cNvSpPr txBox="1"/>
          <p:nvPr/>
        </p:nvSpPr>
        <p:spPr>
          <a:xfrm>
            <a:off x="409433" y="1280949"/>
            <a:ext cx="8339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de 1 até um número digitado pelo usuário, </a:t>
            </a:r>
            <a:r>
              <a:rPr b="1" i="0" lang="pt-BR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contador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último número a imprimir: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&lt;= fim: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x = x +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Paulo Brandão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