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69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3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9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4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77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9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0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29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4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7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96ED-85D6-4E2D-9A04-53863317CA40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A826-3E0C-454B-926E-4A5457A02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7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63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Teste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Lucas</dc:creator>
  <cp:lastModifiedBy>Lucas</cp:lastModifiedBy>
  <cp:revision>1</cp:revision>
  <dcterms:created xsi:type="dcterms:W3CDTF">2018-06-18T20:11:42Z</dcterms:created>
  <dcterms:modified xsi:type="dcterms:W3CDTF">2018-06-18T20:12:07Z</dcterms:modified>
</cp:coreProperties>
</file>