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6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528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69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2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87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333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18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2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46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57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286A-D730-4B78-A80F-F26F55BBCD22}" type="datetimeFigureOut">
              <a:rPr lang="pt-BR" smtClean="0"/>
              <a:t>23/05/2015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188F-9772-4E2F-9479-EC2DFB42F4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24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OFWork</a:t>
            </a:r>
            <a:br>
              <a:rPr lang="en-US" dirty="0" smtClean="0"/>
            </a:br>
            <a:r>
              <a:rPr lang="en-US" sz="1600" dirty="0" smtClean="0"/>
              <a:t>Optimizer Framework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75525"/>
            <a:ext cx="9144000" cy="1655762"/>
          </a:xfrm>
        </p:spPr>
        <p:txBody>
          <a:bodyPr/>
          <a:lstStyle/>
          <a:p>
            <a:r>
              <a:rPr lang="en-US" dirty="0" smtClean="0"/>
              <a:t>Julliana Caroline &amp; Thiago Soares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4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OFWork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O</a:t>
            </a:r>
            <a:r>
              <a:rPr lang="en-US" b="1" i="1" dirty="0" smtClean="0">
                <a:latin typeface="+mj-lt"/>
              </a:rPr>
              <a:t> OFWork </a:t>
            </a:r>
            <a:r>
              <a:rPr lang="en-US" dirty="0" smtClean="0">
                <a:latin typeface="+mj-lt"/>
              </a:rPr>
              <a:t>é um framework de resolução de problemas de  </a:t>
            </a:r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timização combinatória. O diagrama de classes do framework proposto é apresentado a seguir.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4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Diagrama de Classes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7" y="365125"/>
            <a:ext cx="10853999" cy="6127859"/>
          </a:xfrm>
        </p:spPr>
      </p:pic>
    </p:spTree>
    <p:extLst>
      <p:ext uri="{BB962C8B-B14F-4D97-AF65-F5344CB8AC3E}">
        <p14:creationId xmlns:p14="http://schemas.microsoft.com/office/powerpoint/2010/main" val="14816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657" y="37800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Padrões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Template Method</a:t>
            </a:r>
            <a:endParaRPr lang="pt-BR" dirty="0" smtClean="0">
              <a:latin typeface="+mj-lt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O Template Method é utilizado nas classes Restriction e Process.</a:t>
            </a:r>
            <a:endParaRPr lang="pt-BR" dirty="0" smtClean="0">
              <a:latin typeface="+mj-lt"/>
            </a:endParaRPr>
          </a:p>
          <a:p>
            <a:pPr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Strategy:</a:t>
            </a:r>
            <a:endParaRPr lang="pt-BR" dirty="0" smtClean="0">
              <a:latin typeface="+mj-lt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+mj-lt"/>
              </a:rPr>
              <a:t>O Strategy é utilizado na interface </a:t>
            </a:r>
            <a:r>
              <a:rPr lang="pt-BR" dirty="0" smtClean="0">
                <a:solidFill>
                  <a:srgbClr val="000000"/>
                </a:solidFill>
                <a:latin typeface="+mj-lt"/>
              </a:rPr>
              <a:t>GenerateSolution.</a:t>
            </a:r>
            <a:endParaRPr lang="pt-BR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7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895" y="-2565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Diagrama de Sequência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5" y="1184856"/>
            <a:ext cx="10649756" cy="5108017"/>
          </a:xfrm>
        </p:spPr>
      </p:pic>
    </p:spTree>
    <p:extLst>
      <p:ext uri="{BB962C8B-B14F-4D97-AF65-F5344CB8AC3E}">
        <p14:creationId xmlns:p14="http://schemas.microsoft.com/office/powerpoint/2010/main" val="27108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OFWork Optimizer Framework</vt:lpstr>
      <vt:lpstr>OFWork</vt:lpstr>
      <vt:lpstr>Diagrama de Classes</vt:lpstr>
      <vt:lpstr>Padrões de Projeto</vt:lpstr>
      <vt:lpstr>Diagrama de Sequência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OFWork</dc:title>
  <dc:creator>Julliana</dc:creator>
  <cp:lastModifiedBy>Julliana</cp:lastModifiedBy>
  <cp:revision>15</cp:revision>
  <dcterms:created xsi:type="dcterms:W3CDTF">2015-05-20T16:53:31Z</dcterms:created>
  <dcterms:modified xsi:type="dcterms:W3CDTF">2015-05-24T00:54:32Z</dcterms:modified>
</cp:coreProperties>
</file>