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14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09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51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53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53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12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939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38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46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23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40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EEB0-D04D-4386-896C-6208D884B29E}" type="datetimeFigureOut">
              <a:rPr lang="pt-BR" smtClean="0"/>
              <a:t>30/05/2015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D12E-9E5C-496C-9693-57DABF398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37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OFWork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24009"/>
            <a:ext cx="9144000" cy="1655762"/>
          </a:xfrm>
        </p:spPr>
        <p:txBody>
          <a:bodyPr/>
          <a:lstStyle/>
          <a:p>
            <a:r>
              <a:rPr lang="en-US" dirty="0" smtClean="0"/>
              <a:t>Julliana Caroline &amp; Thiago Soares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32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Rede de Computadores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11" y="1493949"/>
            <a:ext cx="8016748" cy="5112913"/>
          </a:xfrm>
        </p:spPr>
      </p:pic>
    </p:spTree>
    <p:extLst>
      <p:ext uri="{BB962C8B-B14F-4D97-AF65-F5344CB8AC3E}">
        <p14:creationId xmlns:p14="http://schemas.microsoft.com/office/powerpoint/2010/main" val="24463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Instância</a:t>
            </a:r>
            <a:r>
              <a:rPr lang="en-US" dirty="0"/>
              <a:t> </a:t>
            </a:r>
            <a:r>
              <a:rPr lang="en-US" dirty="0" smtClean="0"/>
              <a:t>Rede de Computadores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+mj-lt"/>
              </a:rPr>
              <a:t>Problema: A empresa </a:t>
            </a:r>
            <a:r>
              <a:rPr lang="en-US" b="1" i="1" dirty="0" smtClean="0">
                <a:latin typeface="+mj-lt"/>
              </a:rPr>
              <a:t>TechNet</a:t>
            </a:r>
            <a:r>
              <a:rPr lang="en-US" dirty="0" smtClean="0">
                <a:latin typeface="+mj-lt"/>
              </a:rPr>
              <a:t> foi chamada para otimizar a rede de computadores de uma empresa. Chegando lá ela percebeu que utiliza- se muitas tecnologias diferentes para cobrir toda a rede. O desafio deles é cobrir toda a empresa com o menor número possível de </a:t>
            </a:r>
            <a:r>
              <a:rPr lang="en-US" dirty="0" err="1" smtClean="0">
                <a:latin typeface="+mj-lt"/>
              </a:rPr>
              <a:t>tipos</a:t>
            </a:r>
            <a:r>
              <a:rPr lang="en-US" dirty="0" smtClean="0">
                <a:latin typeface="+mj-lt"/>
              </a:rPr>
              <a:t> de tecnologias de conexão diferentes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7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Padrões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+mj-lt"/>
              </a:rPr>
              <a:t>Template Method</a:t>
            </a:r>
          </a:p>
          <a:p>
            <a:pPr lvl="1"/>
            <a:r>
              <a:rPr lang="pt-BR" dirty="0" smtClean="0">
                <a:latin typeface="+mj-lt"/>
              </a:rPr>
              <a:t>O Template Method é utilizado nas classes Restriction e Process.</a:t>
            </a:r>
          </a:p>
          <a:p>
            <a:r>
              <a:rPr lang="pt-BR" dirty="0" smtClean="0">
                <a:latin typeface="+mj-lt"/>
              </a:rPr>
              <a:t>Strategy:</a:t>
            </a:r>
          </a:p>
          <a:p>
            <a:pPr lvl="1"/>
            <a:r>
              <a:rPr lang="pt-BR" dirty="0" smtClean="0">
                <a:latin typeface="+mj-lt"/>
              </a:rPr>
              <a:t>O Strategy é utilizado na interface GenerateSolution.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9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Classes Instância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Próximo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0"/>
            <a:ext cx="12479627" cy="6858000"/>
          </a:xfrm>
        </p:spPr>
      </p:pic>
    </p:spTree>
    <p:extLst>
      <p:ext uri="{BB962C8B-B14F-4D97-AF65-F5344CB8AC3E}">
        <p14:creationId xmlns:p14="http://schemas.microsoft.com/office/powerpoint/2010/main" val="3882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OFWork</vt:lpstr>
      <vt:lpstr>Rede de Computadores</vt:lpstr>
      <vt:lpstr>Instância Rede de Computadores</vt:lpstr>
      <vt:lpstr>Padrões de Projeto</vt:lpstr>
      <vt:lpstr>Diagrama de Classes Instância 1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OFWork</dc:title>
  <dc:creator>Julliana</dc:creator>
  <cp:lastModifiedBy>Julliana</cp:lastModifiedBy>
  <cp:revision>10</cp:revision>
  <dcterms:created xsi:type="dcterms:W3CDTF">2015-05-25T12:21:38Z</dcterms:created>
  <dcterms:modified xsi:type="dcterms:W3CDTF">2015-05-30T04:13:15Z</dcterms:modified>
</cp:coreProperties>
</file>