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58" r:id="rId7"/>
    <p:sldId id="26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ars.heroku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WebCars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Thiago</a:t>
            </a:r>
            <a:r>
              <a:rPr lang="en-US" dirty="0"/>
              <a:t> </a:t>
            </a:r>
            <a:r>
              <a:rPr lang="en-US" dirty="0" err="1"/>
              <a:t>Goncalves</a:t>
            </a:r>
            <a:endParaRPr lang="en-US" dirty="0"/>
          </a:p>
          <a:p>
            <a:r>
              <a:rPr lang="en-US" dirty="0"/>
              <a:t>Cody Mulkern</a:t>
            </a:r>
          </a:p>
        </p:txBody>
      </p:sp>
    </p:spTree>
    <p:extLst>
      <p:ext uri="{BB962C8B-B14F-4D97-AF65-F5344CB8AC3E}">
        <p14:creationId xmlns:p14="http://schemas.microsoft.com/office/powerpoint/2010/main" val="10226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and straight-forward website</a:t>
            </a:r>
          </a:p>
          <a:p>
            <a:r>
              <a:rPr lang="en-US" dirty="0"/>
              <a:t>Ability to view and post car ads</a:t>
            </a:r>
          </a:p>
          <a:p>
            <a:r>
              <a:rPr lang="en-US" dirty="0"/>
              <a:t>Leave feedback for sellers to help future buyers</a:t>
            </a:r>
          </a:p>
        </p:txBody>
      </p:sp>
    </p:spTree>
    <p:extLst>
      <p:ext uri="{BB962C8B-B14F-4D97-AF65-F5344CB8AC3E}">
        <p14:creationId xmlns:p14="http://schemas.microsoft.com/office/powerpoint/2010/main" val="139812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Web-Site Structure: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81340"/>
            <a:ext cx="10018713" cy="41423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Front-end API’s and Libraries:</a:t>
            </a:r>
            <a:endParaRPr lang="en-US" sz="2600" dirty="0"/>
          </a:p>
          <a:p>
            <a:pPr lvl="0"/>
            <a:r>
              <a:rPr lang="en-US" dirty="0"/>
              <a:t>AngularJS – MVC Framework</a:t>
            </a:r>
          </a:p>
          <a:p>
            <a:pPr lvl="0"/>
            <a:r>
              <a:rPr lang="en-US" dirty="0"/>
              <a:t>UI-Router – AngularJS 3</a:t>
            </a:r>
            <a:r>
              <a:rPr lang="en-US" baseline="30000" dirty="0"/>
              <a:t>rd</a:t>
            </a:r>
            <a:r>
              <a:rPr lang="en-US" dirty="0"/>
              <a:t> party library.</a:t>
            </a:r>
          </a:p>
          <a:p>
            <a:pPr lvl="0"/>
            <a:r>
              <a:rPr lang="en-US" dirty="0"/>
              <a:t>Bootstrap – Is a front-end CSS Framework, our design goal was to totally write minimum amount of CSS rules in </a:t>
            </a:r>
            <a:r>
              <a:rPr lang="en-US" dirty="0" err="1"/>
              <a:t>WebCars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jQuery – Used mainly for forms validation.</a:t>
            </a:r>
          </a:p>
          <a:p>
            <a:pPr lvl="0"/>
            <a:r>
              <a:rPr lang="en-US" dirty="0"/>
              <a:t>Font Awesome – The iconic font and CSS framework, all of the icon in our website uses the CSS framework.</a:t>
            </a:r>
          </a:p>
          <a:p>
            <a:pPr lvl="0"/>
            <a:r>
              <a:rPr lang="en-US" dirty="0"/>
              <a:t>HTML5 Geolocation – To get the user's longitude and latitude.</a:t>
            </a:r>
          </a:p>
          <a:p>
            <a:pPr lvl="0"/>
            <a:r>
              <a:rPr lang="en-US" dirty="0"/>
              <a:t>Google Geocoder – Send the coordinates and receives a JSON address location.</a:t>
            </a:r>
          </a:p>
        </p:txBody>
      </p:sp>
    </p:spTree>
    <p:extLst>
      <p:ext uri="{BB962C8B-B14F-4D97-AF65-F5344CB8AC3E}">
        <p14:creationId xmlns:p14="http://schemas.microsoft.com/office/powerpoint/2010/main" val="94367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576" y="1177149"/>
            <a:ext cx="7268802" cy="56808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4046" y="57342"/>
            <a:ext cx="3051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WebCars</a:t>
            </a:r>
            <a:r>
              <a:rPr lang="en-US" sz="3200" dirty="0"/>
              <a:t> Layout </a:t>
            </a:r>
          </a:p>
        </p:txBody>
      </p:sp>
    </p:spTree>
    <p:extLst>
      <p:ext uri="{BB962C8B-B14F-4D97-AF65-F5344CB8AC3E}">
        <p14:creationId xmlns:p14="http://schemas.microsoft.com/office/powerpoint/2010/main" val="166337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HTML-5 Geolocation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838" y="2225407"/>
            <a:ext cx="10018713" cy="727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accomplish the near-by search we used the </a:t>
            </a:r>
            <a:r>
              <a:rPr lang="en-US" dirty="0" err="1"/>
              <a:t>Haver</a:t>
            </a:r>
            <a:r>
              <a:rPr lang="en-US" dirty="0"/>
              <a:t>-sine Algorithm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23" y="2757199"/>
            <a:ext cx="7508339" cy="1759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5838" y="4827969"/>
            <a:ext cx="846392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 err="1"/>
              <a:t>Haver</a:t>
            </a:r>
            <a:r>
              <a:rPr lang="en-US" sz="2000" dirty="0"/>
              <a:t>-sine Algorithm is used to calculate distance between two coordinates, the reason we ask the user to provide the location, was so the algorithm can implemented.</a:t>
            </a:r>
          </a:p>
        </p:txBody>
      </p:sp>
    </p:spTree>
    <p:extLst>
      <p:ext uri="{BB962C8B-B14F-4D97-AF65-F5344CB8AC3E}">
        <p14:creationId xmlns:p14="http://schemas.microsoft.com/office/powerpoint/2010/main" val="410517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WebCars</a:t>
            </a:r>
            <a:r>
              <a:rPr lang="en-US" dirty="0"/>
              <a:t>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Alpha: Built using HTML and </a:t>
            </a:r>
            <a:r>
              <a:rPr lang="en-US" dirty="0" err="1"/>
              <a:t>JavaScipt</a:t>
            </a:r>
            <a:r>
              <a:rPr lang="en-US" dirty="0"/>
              <a:t> with a MongoDB.</a:t>
            </a:r>
          </a:p>
          <a:p>
            <a:r>
              <a:rPr lang="en-US" dirty="0"/>
              <a:t>Version Beta: Built using Angular MVC, Node.js, MongoDB.</a:t>
            </a:r>
          </a:p>
        </p:txBody>
      </p:sp>
    </p:spTree>
    <p:extLst>
      <p:ext uri="{BB962C8B-B14F-4D97-AF65-F5344CB8AC3E}">
        <p14:creationId xmlns:p14="http://schemas.microsoft.com/office/powerpoint/2010/main" val="126529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20966"/>
          </a:xfrm>
        </p:spPr>
        <p:txBody>
          <a:bodyPr/>
          <a:lstStyle/>
          <a:p>
            <a:r>
              <a:rPr lang="en-US" dirty="0"/>
              <a:t>Achievement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6935"/>
            <a:ext cx="10018713" cy="3874265"/>
          </a:xfrm>
        </p:spPr>
        <p:txBody>
          <a:bodyPr>
            <a:normAutofit/>
          </a:bodyPr>
          <a:lstStyle/>
          <a:p>
            <a:r>
              <a:rPr lang="en-US" dirty="0"/>
              <a:t>Our goal was to have a fully functioning </a:t>
            </a:r>
            <a:r>
              <a:rPr lang="en-US" dirty="0">
                <a:latin typeface="Corbel" charset="0"/>
              </a:rPr>
              <a:t>front-end and back-end </a:t>
            </a:r>
            <a:r>
              <a:rPr lang="en-US" dirty="0"/>
              <a:t>website.</a:t>
            </a:r>
          </a:p>
          <a:p>
            <a:r>
              <a:rPr lang="en-US" dirty="0"/>
              <a:t>We currently only support a local user login strategy. We did not implement a Facebook login strategy because it requires a API key.</a:t>
            </a:r>
          </a:p>
          <a:p>
            <a:r>
              <a:rPr lang="en-US" dirty="0"/>
              <a:t>We did use Google API to some extent.</a:t>
            </a:r>
          </a:p>
          <a:p>
            <a:r>
              <a:rPr lang="en-US" dirty="0"/>
              <a:t>Time did not allow to implement a CSS file for Mobile version. But, the website layout is mainly designed to be a mobile friendly application. So it wouldn’t be too much of problem to implement the mobile version.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1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https://webcars.herokuapp.com/</a:t>
            </a:r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dirty="0"/>
              <a:t>http:// 73.38.197.234</a:t>
            </a:r>
          </a:p>
        </p:txBody>
      </p:sp>
    </p:spTree>
    <p:extLst>
      <p:ext uri="{BB962C8B-B14F-4D97-AF65-F5344CB8AC3E}">
        <p14:creationId xmlns:p14="http://schemas.microsoft.com/office/powerpoint/2010/main" val="109944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23091"/>
            <a:ext cx="10018713" cy="944697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552" y="1377109"/>
            <a:ext cx="10489471" cy="4414092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with different IDEs commonly caused conflicts with files that were auto generated by the different IDEs</a:t>
            </a:r>
          </a:p>
          <a:p>
            <a:r>
              <a:rPr lang="en-US" dirty="0"/>
              <a:t>Encoding images to base 64 creates a long text string.  Passing a string of 2mb to the API was  a problem because the settings of the Body-Parser Node module had to be changed to support strings that exceeded 1mb.</a:t>
            </a:r>
          </a:p>
          <a:p>
            <a:r>
              <a:rPr lang="en-US" dirty="0" err="1"/>
              <a:t>Heroku</a:t>
            </a:r>
            <a:r>
              <a:rPr lang="en-US" dirty="0"/>
              <a:t> has a ephemeral filesystem (Meaning at least every24 </a:t>
            </a:r>
            <a:r>
              <a:rPr lang="en-US" dirty="0" err="1"/>
              <a:t>hrs</a:t>
            </a:r>
            <a:r>
              <a:rPr lang="en-US" dirty="0"/>
              <a:t> Dynos gets cycled, </a:t>
            </a:r>
            <a:r>
              <a:rPr lang="en-US" dirty="0" err="1"/>
              <a:t>Heroku</a:t>
            </a:r>
            <a:r>
              <a:rPr lang="en-US" dirty="0"/>
              <a:t> disk gets deleted and reloads to the original repo).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80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580</TotalTime>
  <Words>377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WebCars</vt:lpstr>
      <vt:lpstr>Original Goals</vt:lpstr>
      <vt:lpstr>Web-Site Structure:</vt:lpstr>
      <vt:lpstr>PowerPoint Presentation</vt:lpstr>
      <vt:lpstr>HTML-5 Geolocation</vt:lpstr>
      <vt:lpstr>WebCars Version</vt:lpstr>
      <vt:lpstr>Achievement</vt:lpstr>
      <vt:lpstr>Demo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WebCars</dc:title>
  <dc:creator>Mulkern, Cody R</dc:creator>
  <cp:lastModifiedBy>Goncalves</cp:lastModifiedBy>
  <cp:revision>40</cp:revision>
  <dcterms:created xsi:type="dcterms:W3CDTF">2016-04-25T16:39:41Z</dcterms:created>
  <dcterms:modified xsi:type="dcterms:W3CDTF">2016-04-26T15:39:37Z</dcterms:modified>
</cp:coreProperties>
</file>