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10d2eb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10d2eb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110ed94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110ed94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110ed94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110ed94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110ed94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110ed94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110ed94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110ed94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b10d2eb5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b10d2eb5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10d2eb5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10d2eb5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10d2eb5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10d2eb5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10d2eb5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10d2eb5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110ed9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110ed9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110ed94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110ed94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110ed94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110ed94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110ed9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110ed94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markdown-in-jupyter-noteboo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Programação para Ciência de Dados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Luis Gustavo Nonato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50" y="3850975"/>
            <a:ext cx="1418550" cy="10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499" y="4079575"/>
            <a:ext cx="18710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925" y="3568850"/>
            <a:ext cx="1418550" cy="14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485275"/>
            <a:ext cx="6922299" cy="271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59575" y="636725"/>
            <a:ext cx="82050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Text cell: </a:t>
            </a:r>
            <a:r>
              <a:rPr lang="pt-BR" sz="1800" i="1"/>
              <a:t>Cell-&gt;Cell Type-&gt;Markdown</a:t>
            </a:r>
            <a:r>
              <a:rPr lang="pt-BR" sz="1800"/>
              <a:t> (célula para inserir texto)</a:t>
            </a:r>
            <a:endParaRPr sz="18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8625"/>
            <a:ext cx="5788057" cy="337247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4390675" y="4179213"/>
            <a:ext cx="795900" cy="296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r="38427"/>
          <a:stretch/>
        </p:blipFill>
        <p:spPr>
          <a:xfrm>
            <a:off x="152400" y="1009025"/>
            <a:ext cx="7401952" cy="339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3033350" y="2013163"/>
            <a:ext cx="795900" cy="296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24"/>
          <p:cNvCxnSpPr/>
          <p:nvPr/>
        </p:nvCxnSpPr>
        <p:spPr>
          <a:xfrm>
            <a:off x="2961925" y="1482450"/>
            <a:ext cx="244800" cy="479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359575" y="636725"/>
            <a:ext cx="82050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Mais detalhes de como incluir texto e figuras podem ser encontrados em:</a:t>
            </a:r>
            <a:endParaRPr sz="1800"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59575" y="1731850"/>
            <a:ext cx="58782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b="1" u="sng">
                <a:solidFill>
                  <a:schemeClr val="hlink"/>
                </a:solidFill>
                <a:hlinkClick r:id="rId3"/>
              </a:rPr>
              <a:t>Markdown in Jupyter Notebook</a:t>
            </a: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Anaconda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quem não deseja utilizar o Google Collaboratory, recomendo fortemente a instalação do Python 3 via distribuição Anaconda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www.anaconda.com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7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Anaconda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6" cy="353568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819675" y="1037875"/>
            <a:ext cx="867300" cy="572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7605375" y="486800"/>
            <a:ext cx="377700" cy="449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19173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Anaconda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1500"/>
            <a:ext cx="7344702" cy="465362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502785" y="4584950"/>
            <a:ext cx="3347400" cy="572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6"/>
          <p:cNvCxnSpPr>
            <a:stCxn id="81" idx="1"/>
          </p:cNvCxnSpPr>
          <p:nvPr/>
        </p:nvCxnSpPr>
        <p:spPr>
          <a:xfrm flipH="1">
            <a:off x="4365548" y="4243156"/>
            <a:ext cx="531600" cy="189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1" name="Google Shape;81;p16"/>
          <p:cNvSpPr txBox="1"/>
          <p:nvPr/>
        </p:nvSpPr>
        <p:spPr>
          <a:xfrm rot="-334">
            <a:off x="4897148" y="3900106"/>
            <a:ext cx="3085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Escolha a versão adequada ao seu sistema operacional </a:t>
            </a:r>
            <a:r>
              <a:rPr lang="pt-BR" sz="1200">
                <a:solidFill>
                  <a:srgbClr val="FF0000"/>
                </a:solidFill>
              </a:rPr>
              <a:t>(caso não seja selecionada automaticamente)</a:t>
            </a:r>
            <a:r>
              <a:rPr lang="pt-BR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11700" y="1456300"/>
            <a:ext cx="1061400" cy="418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1211275" y="1874800"/>
            <a:ext cx="301500" cy="300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217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Anaconda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0" y="1142325"/>
            <a:ext cx="8383753" cy="268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 flipH="1">
            <a:off x="3290925" y="2517650"/>
            <a:ext cx="599700" cy="254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1" name="Google Shape;91;p17"/>
          <p:cNvSpPr/>
          <p:nvPr/>
        </p:nvSpPr>
        <p:spPr>
          <a:xfrm>
            <a:off x="1829125" y="2517650"/>
            <a:ext cx="1367400" cy="572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5125475" y="2201300"/>
            <a:ext cx="2888100" cy="1285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5033425" y="2140075"/>
            <a:ext cx="3061800" cy="127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217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Anaconda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90175" y="718125"/>
            <a:ext cx="8205000" cy="3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Uma vez instalado, abra o ambiente de programação </a:t>
            </a:r>
            <a:r>
              <a:rPr lang="pt-BR" sz="1800" b="1"/>
              <a:t>Jupyter Notebook</a:t>
            </a:r>
            <a:r>
              <a:rPr lang="pt-BR" sz="1800"/>
              <a:t>: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Windows,  </a:t>
            </a:r>
            <a:r>
              <a:rPr lang="pt-BR" sz="1800" i="1"/>
              <a:t>jupyter notebook</a:t>
            </a:r>
            <a:r>
              <a:rPr lang="pt-BR" sz="1800"/>
              <a:t> app</a:t>
            </a:r>
            <a:endParaRPr sz="18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Linux ou MacOS, linha de comando "jupyter notebook" </a:t>
            </a:r>
            <a:endParaRPr sz="1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225" y="1244350"/>
            <a:ext cx="768825" cy="8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940050" y="2764375"/>
            <a:ext cx="2826900" cy="44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$&gt; jupyter notebook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59575" y="636725"/>
            <a:ext cx="820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O ambiente é semelhante a imagem abaixo:</a:t>
            </a:r>
            <a:endParaRPr sz="18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6225"/>
            <a:ext cx="8839197" cy="330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59575" y="560525"/>
            <a:ext cx="820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New python notebook: New-&gt;Python 3</a:t>
            </a:r>
            <a:endParaRPr sz="18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6225"/>
            <a:ext cx="8839198" cy="302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7248175" y="2781088"/>
            <a:ext cx="795900" cy="296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20"/>
          <p:cNvCxnSpPr/>
          <p:nvPr/>
        </p:nvCxnSpPr>
        <p:spPr>
          <a:xfrm>
            <a:off x="7105300" y="2267300"/>
            <a:ext cx="244800" cy="479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59575" y="636725"/>
            <a:ext cx="82050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Jupyter notebook contém células onde se pode incluir texto or códigos python </a:t>
            </a:r>
            <a:endParaRPr sz="18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8625"/>
            <a:ext cx="8839201" cy="249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Apresentação na tela (16:9)</PresentationFormat>
  <Paragraphs>29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Programação para Ciência de Dados </vt:lpstr>
      <vt:lpstr>Anaconda</vt:lpstr>
      <vt:lpstr>Anaconda</vt:lpstr>
      <vt:lpstr>Anaconda</vt:lpstr>
      <vt:lpstr>Anaconda</vt:lpstr>
      <vt:lpstr>Anaconda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Ciência de Dados</dc:title>
  <dc:creator>Thiago Oliveira</dc:creator>
  <cp:lastModifiedBy>Thiago</cp:lastModifiedBy>
  <cp:revision>1</cp:revision>
  <dcterms:modified xsi:type="dcterms:W3CDTF">2021-01-30T12:45:48Z</dcterms:modified>
</cp:coreProperties>
</file>