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8"/>
  </p:notesMasterIdLst>
  <p:sldIdLst>
    <p:sldId id="258" r:id="rId2"/>
    <p:sldId id="267" r:id="rId3"/>
    <p:sldId id="264" r:id="rId4"/>
    <p:sldId id="270" r:id="rId5"/>
    <p:sldId id="259" r:id="rId6"/>
    <p:sldId id="26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DD832-E849-4CB9-A9CD-5ED4440B339D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D3FA5-77B4-4D12-8194-6FB56F4737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5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D3FA5-77B4-4D12-8194-6FB56F47375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8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D3FA5-77B4-4D12-8194-6FB56F47375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67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93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50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174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602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11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180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4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37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92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29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2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1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8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8057-17B0-4D14-9C6F-0A6205D36E7F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4C4D2F-781A-49FF-B4C1-E8A8A44A35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93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PRE-RESERVA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Aluno;</a:t>
            </a:r>
            <a:endParaRPr lang="pt-BR" dirty="0" smtClean="0"/>
          </a:p>
          <a:p>
            <a:r>
              <a:rPr lang="pt-BR" dirty="0" smtClean="0"/>
              <a:t>Thiago </a:t>
            </a:r>
            <a:r>
              <a:rPr lang="pt-BR" dirty="0" smtClean="0"/>
              <a:t>brito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52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Pre-reserva?</a:t>
            </a:r>
            <a:br>
              <a:rPr lang="pt-BR" dirty="0" smtClean="0"/>
            </a:br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O conceito de pre-reserva surgiu da necessidade de agilizar o cadastro e a capitação de informações de usuarios/clientes,sem necessariamente de espera por parte de quem efetuara a mesma,tornando mais dinamico a reserva/cadastro dos usuarios/clientes.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smtClean="0"/>
              <a:t>O conceito vem crescendo em todos os seguimentos da industria sempre utilizado por quaisquer segmentos onde há alta de demanda de usuarios/clientes seguido pela necessidade da rapidez na resposta do utilizador.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286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da utilização do sistema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Hoje o conceito da pre-reserva e utilizado pincipamente nas Industrias:</a:t>
            </a:r>
          </a:p>
          <a:p>
            <a:r>
              <a:rPr lang="pt-BR" dirty="0" smtClean="0"/>
              <a:t>Alimenticia</a:t>
            </a:r>
          </a:p>
          <a:p>
            <a:r>
              <a:rPr lang="pt-BR" dirty="0" smtClean="0"/>
              <a:t>Hoteleira</a:t>
            </a:r>
          </a:p>
          <a:p>
            <a:r>
              <a:rPr lang="pt-BR" dirty="0" smtClean="0"/>
              <a:t>Hospitalar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Porem a mesma pode abranger diversos areas sem ter um foco especifico por ser estremamente adptavel e dinamico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069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</a:t>
            </a:r>
            <a:r>
              <a:rPr lang="pt-BR" dirty="0" smtClean="0"/>
              <a:t>da Pre-reserva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Rapidez para o cadastro do usuario</a:t>
            </a:r>
          </a:p>
          <a:p>
            <a:r>
              <a:rPr lang="pt-BR" dirty="0" smtClean="0"/>
              <a:t>Dinamismo para a gestão dos dados</a:t>
            </a:r>
          </a:p>
          <a:p>
            <a:r>
              <a:rPr lang="pt-BR" dirty="0" smtClean="0"/>
              <a:t>Facilidade no gerenciamento de informações</a:t>
            </a:r>
          </a:p>
          <a:p>
            <a:r>
              <a:rPr lang="pt-BR" dirty="0" smtClean="0"/>
              <a:t>Gestão segura e eficiente para o administrador</a:t>
            </a:r>
          </a:p>
          <a:p>
            <a:r>
              <a:rPr lang="pt-BR" dirty="0"/>
              <a:t>estremamente adptavel </a:t>
            </a:r>
            <a:r>
              <a:rPr lang="pt-BR" dirty="0" smtClean="0"/>
              <a:t>as necessidades do(s) utilizado(res)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164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Sistema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Cadastrar</a:t>
            </a:r>
          </a:p>
          <a:p>
            <a:r>
              <a:rPr lang="pt-BR" dirty="0" smtClean="0"/>
              <a:t>Listar</a:t>
            </a:r>
          </a:p>
          <a:p>
            <a:r>
              <a:rPr lang="pt-BR" dirty="0" smtClean="0"/>
              <a:t>Busca</a:t>
            </a:r>
          </a:p>
          <a:p>
            <a:r>
              <a:rPr lang="pt-BR" dirty="0" smtClean="0"/>
              <a:t>Excluir</a:t>
            </a:r>
          </a:p>
          <a:p>
            <a:r>
              <a:rPr lang="pt-BR" dirty="0" smtClean="0"/>
              <a:t>Calcular</a:t>
            </a:r>
          </a:p>
          <a:p>
            <a:r>
              <a:rPr lang="pt-BR" dirty="0" smtClean="0"/>
              <a:t>Comentar</a:t>
            </a:r>
          </a:p>
          <a:p>
            <a:r>
              <a:rPr lang="pt-BR" dirty="0" smtClean="0"/>
              <a:t>Controle de sessão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0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6939"/>
          </a:xfrm>
        </p:spPr>
      </p:pic>
    </p:spTree>
    <p:extLst>
      <p:ext uri="{BB962C8B-B14F-4D97-AF65-F5344CB8AC3E}">
        <p14:creationId xmlns:p14="http://schemas.microsoft.com/office/powerpoint/2010/main" val="6610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</TotalTime>
  <Words>160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PRE-RESERVA</vt:lpstr>
      <vt:lpstr>Pre-reserva? Definição</vt:lpstr>
      <vt:lpstr>Foco da utilização do sistema</vt:lpstr>
      <vt:lpstr>Vantagens da Pre-reserva</vt:lpstr>
      <vt:lpstr>Funcionalidades do Sistema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Brito de Assis</dc:creator>
  <cp:lastModifiedBy>Thiago Brito de Assis</cp:lastModifiedBy>
  <cp:revision>22</cp:revision>
  <dcterms:created xsi:type="dcterms:W3CDTF">2016-05-28T20:59:27Z</dcterms:created>
  <dcterms:modified xsi:type="dcterms:W3CDTF">2016-06-26T17:42:55Z</dcterms:modified>
</cp:coreProperties>
</file>