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04/07/18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6D9051-1AF2-47C3-9750-279F82091909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texto mestre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04/07/18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FC53F0-1453-4F35-9CFC-D4893D4C2E47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339120"/>
            <a:ext cx="12191760" cy="305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INVENTARIO ONLINE: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escâner de código de barras mobile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189960"/>
            <a:ext cx="10082520" cy="2503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THIAGO ABIMELEQUE SOUTO PRESTES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Curso Superior de Tecnologia em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Analise e Desenvolvimento de Sistemas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Titulação (Esp/Ms/Dr). NOME COMPLETO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98400" y="126360"/>
            <a:ext cx="5488560" cy="92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4640" y="1346040"/>
            <a:ext cx="11572200" cy="3135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Desenvolver um aplicativo para substituir os leitores manuais eletrônicos de código de barras (PALMS) e agilizar o inventario das lojas modificando os processos aplicados pela empresa.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23680" y="1037880"/>
            <a:ext cx="11063160" cy="4536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98400" y="126360"/>
            <a:ext cx="5488560" cy="92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PALMS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23680" y="1037880"/>
            <a:ext cx="11063160" cy="4536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Imagem 9" descr=""/>
          <p:cNvPicPr/>
          <p:nvPr/>
        </p:nvPicPr>
        <p:blipFill>
          <a:blip r:embed="rId1"/>
          <a:srcRect l="0" t="31001" r="0" b="6003"/>
          <a:stretch/>
        </p:blipFill>
        <p:spPr>
          <a:xfrm>
            <a:off x="0" y="1104480"/>
            <a:ext cx="8000640" cy="477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3680" y="1037880"/>
            <a:ext cx="11063160" cy="4536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729000" y="126360"/>
            <a:ext cx="548856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Utilização dos Palms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Espaço Reservado para Conteúdo 2" descr=""/>
          <p:cNvPicPr/>
          <p:nvPr/>
        </p:nvPicPr>
        <p:blipFill>
          <a:blip r:embed="rId1"/>
          <a:srcRect l="0" t="4893" r="0" b="8029"/>
          <a:stretch/>
        </p:blipFill>
        <p:spPr>
          <a:xfrm>
            <a:off x="2879640" y="1215720"/>
            <a:ext cx="6951240" cy="43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3680" y="1037880"/>
            <a:ext cx="11063160" cy="4536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729000" y="126360"/>
            <a:ext cx="548856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Utilização dos Palms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Imagem 2" descr=""/>
          <p:cNvPicPr/>
          <p:nvPr/>
        </p:nvPicPr>
        <p:blipFill>
          <a:blip r:embed="rId1"/>
          <a:srcRect l="0" t="2683" r="0" b="5256"/>
          <a:stretch/>
        </p:blipFill>
        <p:spPr>
          <a:xfrm>
            <a:off x="3425400" y="1218600"/>
            <a:ext cx="5860080" cy="477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23680" y="1037880"/>
            <a:ext cx="11063160" cy="4536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729000" y="126360"/>
            <a:ext cx="548856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Utilização dos Palms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Imagem 1" descr=""/>
          <p:cNvPicPr/>
          <p:nvPr/>
        </p:nvPicPr>
        <p:blipFill>
          <a:blip r:embed="rId1"/>
          <a:stretch/>
        </p:blipFill>
        <p:spPr>
          <a:xfrm>
            <a:off x="1427760" y="1278000"/>
            <a:ext cx="9170640" cy="443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3680" y="1037880"/>
            <a:ext cx="11063160" cy="4536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729000" y="126360"/>
            <a:ext cx="548856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Utilização dos Palms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Imagem 1" descr=""/>
          <p:cNvPicPr/>
          <p:nvPr/>
        </p:nvPicPr>
        <p:blipFill>
          <a:blip r:embed="rId1"/>
          <a:stretch/>
        </p:blipFill>
        <p:spPr>
          <a:xfrm>
            <a:off x="220320" y="1693800"/>
            <a:ext cx="11846160" cy="37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3680" y="1037880"/>
            <a:ext cx="11063160" cy="4536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729000" y="126360"/>
            <a:ext cx="548856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Transferindo dados do Palm para o computador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m 1" descr=""/>
          <p:cNvPicPr/>
          <p:nvPr/>
        </p:nvPicPr>
        <p:blipFill>
          <a:blip r:embed="rId1"/>
          <a:stretch/>
        </p:blipFill>
        <p:spPr>
          <a:xfrm>
            <a:off x="3366720" y="1136160"/>
            <a:ext cx="5883120" cy="49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3680" y="1037880"/>
            <a:ext cx="11063160" cy="4536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729000" y="126360"/>
            <a:ext cx="548856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Transferindo dados do Palm para o computador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Imagem 2" descr=""/>
          <p:cNvPicPr/>
          <p:nvPr/>
        </p:nvPicPr>
        <p:blipFill>
          <a:blip r:embed="rId1"/>
          <a:stretch/>
        </p:blipFill>
        <p:spPr>
          <a:xfrm>
            <a:off x="396360" y="1083600"/>
            <a:ext cx="4286160" cy="3861000"/>
          </a:xfrm>
          <a:prstGeom prst="rect">
            <a:avLst/>
          </a:prstGeom>
          <a:ln>
            <a:noFill/>
          </a:ln>
        </p:spPr>
      </p:pic>
      <p:pic>
        <p:nvPicPr>
          <p:cNvPr id="104" name="Imagem 3" descr=""/>
          <p:cNvPicPr/>
          <p:nvPr/>
        </p:nvPicPr>
        <p:blipFill>
          <a:blip r:embed="rId2"/>
          <a:stretch/>
        </p:blipFill>
        <p:spPr>
          <a:xfrm>
            <a:off x="4682880" y="1532880"/>
            <a:ext cx="4092120" cy="3868920"/>
          </a:xfrm>
          <a:prstGeom prst="rect">
            <a:avLst/>
          </a:prstGeom>
          <a:ln>
            <a:noFill/>
          </a:ln>
        </p:spPr>
      </p:pic>
      <p:pic>
        <p:nvPicPr>
          <p:cNvPr id="105" name="Imagem 4" descr=""/>
          <p:cNvPicPr/>
          <p:nvPr/>
        </p:nvPicPr>
        <p:blipFill>
          <a:blip r:embed="rId3"/>
          <a:stretch/>
        </p:blipFill>
        <p:spPr>
          <a:xfrm>
            <a:off x="8775360" y="2670480"/>
            <a:ext cx="3416400" cy="33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LibreOffice/5.1.6.2$Linux_X86_64 LibreOffice_project/10m0$Build-2</Application>
  <Words>259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2015-11-25T12:49:28Z</dcterms:created>
  <dc:creator>Flavia Cristina Cavalini</dc:creator>
  <dc:description/>
  <dc:language>pt-BR</dc:language>
  <cp:lastModifiedBy/>
  <dcterms:modified xsi:type="dcterms:W3CDTF">2018-07-04T14:46:15Z</dcterms:modified>
  <cp:revision>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