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3" r:id="rId4"/>
    <p:sldId id="262" r:id="rId5"/>
    <p:sldId id="265" r:id="rId6"/>
    <p:sldId id="264" r:id="rId7"/>
    <p:sldId id="261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C16DE7-6B8C-4DB4-A4C1-414077E9FAD9}">
          <p14:sldIdLst>
            <p14:sldId id="257"/>
            <p14:sldId id="259"/>
            <p14:sldId id="263"/>
            <p14:sldId id="262"/>
            <p14:sldId id="265"/>
            <p14:sldId id="264"/>
            <p14:sldId id="261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30/05/2021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performance de consultas utilizando </a:t>
            </a:r>
            <a:r>
              <a:rPr lang="pt-br" dirty="0" err="1"/>
              <a:t>java</a:t>
            </a:r>
            <a:r>
              <a:rPr lang="pt-br" dirty="0"/>
              <a:t>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api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</a:t>
            </a:r>
            <a:r>
              <a:rPr lang="pt-br" dirty="0"/>
              <a:t>hiago </a:t>
            </a:r>
            <a:r>
              <a:rPr lang="pt-br" dirty="0" err="1"/>
              <a:t>adelino</a:t>
            </a:r>
            <a:r>
              <a:rPr lang="pt-br" dirty="0"/>
              <a:t> de melo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A23D-82F3-41B3-B7B6-ADE76F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F4678-87BD-4AD2-A4CE-1B826DE3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JPQL</a:t>
            </a:r>
          </a:p>
          <a:p>
            <a:pPr lvl="1"/>
            <a:r>
              <a:rPr lang="pt-BR" dirty="0"/>
              <a:t>Parecido com SQL</a:t>
            </a:r>
          </a:p>
          <a:p>
            <a:pPr lvl="1"/>
            <a:r>
              <a:rPr lang="pt-BR" dirty="0"/>
              <a:t>Projeção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F96BE-7208-4948-8915-F2C4181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83B1C8-CEBC-49D8-88CA-12EB3DEC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37" y="3621947"/>
            <a:ext cx="5686425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088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364CF-E217-4DC3-A914-2238AAF7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eager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D9A2C58-E8C7-4A48-8A31-9FD1C4747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639094"/>
            <a:ext cx="4621627" cy="25536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A6D91-C63B-436D-AF97-3612F6EE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1DBF8C6-E1ED-47CB-A22C-7FD70AC6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80" y="2639094"/>
            <a:ext cx="3800067" cy="2508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687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A9DD-314F-469E-BA1F-63B3783E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1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eager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BC500-D33E-4133-9752-05B65173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F93CF-5341-4CE8-A1C8-AE3815B0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DED66-BB96-4C18-8DB8-26D09872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6" y="2492036"/>
            <a:ext cx="6994495" cy="3332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218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FDDD9-FBC2-4B93-8DF7-69EF677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lazy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F833BC8-733D-4310-BBBB-B46B2186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76" y="2639051"/>
            <a:ext cx="3789891" cy="25537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F8B9D-EAF9-47A4-B3C7-CC20175B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D53A11BC-7FFE-4D13-B109-8B34FC9A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39094"/>
            <a:ext cx="4621627" cy="255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E17AF-39A0-40DE-A967-E5E26A4B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2 – </a:t>
            </a:r>
            <a:r>
              <a:rPr lang="pt-BR" dirty="0" err="1"/>
              <a:t>criteria</a:t>
            </a:r>
            <a:r>
              <a:rPr lang="pt-BR" dirty="0"/>
              <a:t> +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lazy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1CC9C-CBE9-417B-A95D-D82610DE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85BDD-1CB4-4441-928A-8F03650D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2CBA94-F88B-4E1C-9520-C21DE838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40864"/>
            <a:ext cx="7520465" cy="3634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9508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5EFA-6EDE-491E-84C5-8395A69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1 -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A99E6-51FF-4D0B-A66C-862950F0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2D800-5B53-4DB0-980B-C4ED812C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AF24492A-DE6B-4D0D-AF57-BC2E9763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235" y="2369030"/>
            <a:ext cx="3789891" cy="255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BE88C-247C-4560-A3F0-C119590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369030"/>
            <a:ext cx="5610753" cy="389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80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703FC-C6C2-4BBD-83A8-9E402A80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1 - </a:t>
            </a:r>
            <a:r>
              <a:rPr lang="pt-BR" dirty="0" err="1"/>
              <a:t>criteria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32D8D2C-26C6-4B08-ACBC-F98BB180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34444"/>
            <a:ext cx="11029950" cy="3248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E974C-5E0A-4CEE-B0D0-E0CADDE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31913-0F12-47B4-87CC-7A216F1F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1 - </a:t>
            </a:r>
            <a:r>
              <a:rPr lang="pt-BR" dirty="0" err="1"/>
              <a:t>criteria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4584F-3D1D-45AD-BA5E-0977FA9D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  <a:p>
            <a:pPr lvl="1"/>
            <a:r>
              <a:rPr lang="pt-BR" dirty="0"/>
              <a:t>Acesso a base de dados reduzida a 2 consultas.</a:t>
            </a:r>
          </a:p>
          <a:p>
            <a:pPr lvl="1"/>
            <a:r>
              <a:rPr lang="pt-BR" dirty="0"/>
              <a:t>No caso de ser a consulta principal, não afeta COUNT ou paginação.</a:t>
            </a:r>
          </a:p>
          <a:p>
            <a:pPr lvl="1"/>
            <a:r>
              <a:rPr lang="pt-BR" dirty="0"/>
              <a:t>Continua sendo utilizada consulta herdada (</a:t>
            </a:r>
            <a:r>
              <a:rPr lang="pt-BR" dirty="0" err="1"/>
              <a:t>findAll</a:t>
            </a:r>
            <a:r>
              <a:rPr lang="pt-BR" dirty="0"/>
              <a:t>).</a:t>
            </a:r>
          </a:p>
          <a:p>
            <a:r>
              <a:rPr lang="pt-BR" dirty="0"/>
              <a:t>Pontos Negativos</a:t>
            </a:r>
          </a:p>
          <a:p>
            <a:pPr lvl="1"/>
            <a:r>
              <a:rPr lang="pt-BR" dirty="0"/>
              <a:t>Necessidade de processamento de atributos para a segunda consulta (Complexidade do código).</a:t>
            </a:r>
          </a:p>
          <a:p>
            <a:pPr lvl="1"/>
            <a:r>
              <a:rPr lang="pt-BR" dirty="0"/>
              <a:t>Mais de um acesso a base.</a:t>
            </a:r>
          </a:p>
          <a:p>
            <a:pPr lvl="1"/>
            <a:r>
              <a:rPr lang="pt-BR" dirty="0"/>
              <a:t>Cláusulas IN na maioria dos </a:t>
            </a:r>
            <a:r>
              <a:rPr lang="pt-BR" dirty="0" err="1"/>
              <a:t>SGBDs</a:t>
            </a:r>
            <a:r>
              <a:rPr lang="pt-BR" dirty="0"/>
              <a:t> possuem um limite de itens.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F2ACF-9615-44B3-9AC7-AB08222F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99AC-A5E0-4CDC-86C9-42E8BC15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2 - </a:t>
            </a:r>
            <a:r>
              <a:rPr lang="pt-BR" dirty="0" err="1"/>
              <a:t>jpql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113FC55-41BC-4497-ADE0-B7F05BD94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762250"/>
            <a:ext cx="3722360" cy="6087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C1198-94B2-46DB-AB95-9D3C4F1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629EEF-3DC6-4139-9F26-D80C63FD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3712734"/>
            <a:ext cx="3722360" cy="245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CBE2BE-D8D6-4268-8BCD-7007DC683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01" y="2762250"/>
            <a:ext cx="62103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57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0EC21-B636-4ABC-9522-5A9CEAE0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2 - </a:t>
            </a:r>
            <a:r>
              <a:rPr lang="pt-BR" dirty="0" err="1"/>
              <a:t>jpql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E48E5CB-9F7D-4493-BD12-DD1437E3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70103"/>
            <a:ext cx="6372225" cy="30384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A8F3A-249B-4CE1-AF7C-247E8A40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E9FFA-BED4-4614-B73C-2069E15B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C0F28-543E-4EB3-B859-163C3E62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Overview da Java </a:t>
            </a:r>
            <a:r>
              <a:rPr lang="pt-BR" dirty="0" err="1"/>
              <a:t>Persistence</a:t>
            </a:r>
            <a:r>
              <a:rPr lang="pt-BR" dirty="0"/>
              <a:t> API</a:t>
            </a:r>
          </a:p>
          <a:p>
            <a:r>
              <a:rPr lang="pt-BR" dirty="0"/>
              <a:t>Paradigma relacional x JPA</a:t>
            </a:r>
          </a:p>
          <a:p>
            <a:r>
              <a:rPr lang="pt-BR" dirty="0"/>
              <a:t>Consulta com JPA</a:t>
            </a:r>
          </a:p>
          <a:p>
            <a:r>
              <a:rPr lang="pt-BR" dirty="0"/>
              <a:t>Cenários de Exemplo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94905-AA24-4226-A6C2-87A63EB3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96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12E56-67B2-461D-9EE9-CB87B77C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alternativa 2 - </a:t>
            </a:r>
            <a:r>
              <a:rPr lang="pt-BR" dirty="0" err="1"/>
              <a:t>jpql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8810E7-F314-41A0-8E5D-D79A03AD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  <a:p>
            <a:pPr lvl="1"/>
            <a:r>
              <a:rPr lang="pt-BR" dirty="0"/>
              <a:t>Apenas um acesso a base de dados.</a:t>
            </a:r>
          </a:p>
          <a:p>
            <a:pPr lvl="1"/>
            <a:r>
              <a:rPr lang="pt-BR" dirty="0"/>
              <a:t>Sintaxe simples e baixa complexidade de código.</a:t>
            </a:r>
          </a:p>
          <a:p>
            <a:r>
              <a:rPr lang="pt-BR" dirty="0"/>
              <a:t>Pontos Negativos</a:t>
            </a:r>
          </a:p>
          <a:p>
            <a:pPr lvl="1"/>
            <a:r>
              <a:rPr lang="pt-BR" dirty="0"/>
              <a:t>Não é suportado pela estrutura de paginação já existente. </a:t>
            </a:r>
          </a:p>
          <a:p>
            <a:pPr lvl="2"/>
            <a:r>
              <a:rPr lang="pt-BR" i="1" dirty="0" err="1"/>
              <a:t>Specifications</a:t>
            </a:r>
            <a:r>
              <a:rPr lang="pt-BR" dirty="0"/>
              <a:t> em </a:t>
            </a:r>
            <a:r>
              <a:rPr lang="pt-BR" dirty="0" err="1"/>
              <a:t>criteria</a:t>
            </a:r>
            <a:r>
              <a:rPr lang="pt-BR" dirty="0"/>
              <a:t> não poderiam ser utilizados.</a:t>
            </a:r>
          </a:p>
          <a:p>
            <a:pPr lvl="1"/>
            <a:r>
              <a:rPr lang="pt-BR" dirty="0"/>
              <a:t>A busca por referência seria afetada. Necessário realizar busca por texto no código.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EB70-0611-4AB4-AB5F-DA3780E5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6AB3-7982-4F0C-889C-E024DA3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06286-30DC-4E8F-A346-64D081DC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Habilitar log de operações da JPA.</a:t>
            </a:r>
          </a:p>
          <a:p>
            <a:pPr lvl="1"/>
            <a:r>
              <a:rPr lang="pt-BR" dirty="0"/>
              <a:t>Comportamentos nocivos ao desempenho são facilmente detectáveis.</a:t>
            </a:r>
          </a:p>
          <a:p>
            <a:r>
              <a:rPr lang="pt-BR" dirty="0"/>
              <a:t>Utilizar número de dados semelhante a produção</a:t>
            </a:r>
          </a:p>
          <a:p>
            <a:r>
              <a:rPr lang="pt-BR" dirty="0"/>
              <a:t>Buscar simplicidade e baixa manutenção nas alternativas.</a:t>
            </a:r>
          </a:p>
          <a:p>
            <a:pPr lvl="1"/>
            <a:r>
              <a:rPr lang="pt-BR" dirty="0"/>
              <a:t>Trade </a:t>
            </a:r>
            <a:r>
              <a:rPr lang="pt-BR" dirty="0" err="1"/>
              <a:t>offs</a:t>
            </a:r>
            <a:r>
              <a:rPr lang="pt-BR" dirty="0"/>
              <a:t> vão ocorrer.</a:t>
            </a:r>
          </a:p>
          <a:p>
            <a:r>
              <a:rPr lang="pt-BR" dirty="0"/>
              <a:t>Para alta performance, elaborar consultas SQL</a:t>
            </a:r>
          </a:p>
          <a:p>
            <a:pPr lvl="1"/>
            <a:r>
              <a:rPr lang="pt-BR" dirty="0"/>
              <a:t>Criação de índices pode ser necessário para diminuir tempo de consultas.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6311F-4ED3-4BC0-889E-502213D5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31/05/2021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520E24-F8FD-48DB-A13B-FA7D579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39" y="3086792"/>
            <a:ext cx="16478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273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5332F69-BD83-41DC-B27F-AEE6127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900" dirty="0" err="1"/>
              <a:t>Perguntas</a:t>
            </a:r>
            <a:r>
              <a:rPr lang="en-US" sz="4900" dirty="0"/>
              <a:t>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57BBCC6-EA0B-499C-9C27-3031FA3F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/>
          <a:lstStyle/>
          <a:p>
            <a:r>
              <a:rPr lang="en-US" dirty="0"/>
              <a:t>Thiago.adelino@hypeflame.com.br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664C5-1062-4F0A-8B5B-3EA97B06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6866A0C-EEE8-4DE1-9ECF-51EC9C0B8BE2}" type="datetime1">
              <a:rPr lang="pt-BR" smtClean="0"/>
              <a:pPr rtl="0">
                <a:spcAft>
                  <a:spcPts val="600"/>
                </a:spcAft>
              </a:pPr>
              <a:t>31/05/2021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2A654-9FA0-47AF-85FE-848D94A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da Java </a:t>
            </a:r>
            <a:r>
              <a:rPr lang="pt-BR" dirty="0" err="1"/>
              <a:t>Persistence</a:t>
            </a:r>
            <a:r>
              <a:rPr lang="pt-BR" dirty="0"/>
              <a:t>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CBA14-F123-4996-8F29-200C9F37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Hibernate</a:t>
            </a:r>
            <a:r>
              <a:rPr lang="pt-BR" dirty="0"/>
              <a:t> surge em meados de 2003 com o conceito de ORM. </a:t>
            </a:r>
          </a:p>
          <a:p>
            <a:pPr lvl="1"/>
            <a:r>
              <a:rPr lang="pt-BR" dirty="0"/>
              <a:t>Simplificar as operações com bancos de dados no paradigma relacional </a:t>
            </a:r>
          </a:p>
          <a:p>
            <a:r>
              <a:rPr lang="pt-BR" dirty="0"/>
              <a:t>Oracle incorpora o </a:t>
            </a:r>
            <a:r>
              <a:rPr lang="pt-BR" dirty="0" err="1"/>
              <a:t>hibernate</a:t>
            </a:r>
            <a:r>
              <a:rPr lang="pt-BR" dirty="0"/>
              <a:t> como parte da JSR 220 (EJB 3.0)</a:t>
            </a:r>
          </a:p>
          <a:p>
            <a:r>
              <a:rPr lang="pt-BR" dirty="0"/>
              <a:t>Posteriormente em 2009 JSR 317 nomeada já como JPA 2.0.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E0ADA-33B6-443C-BABE-DAFD70D4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1026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BF211ADA-D31F-4E77-820E-3A868AE6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50" y="1890876"/>
            <a:ext cx="2057251" cy="17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relacional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560FF-FC6D-404B-B38D-24A6F0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Relacionamento entre tabelas x Relacionamento entre Objetos (OO):</a:t>
            </a:r>
          </a:p>
          <a:p>
            <a:pPr lvl="1"/>
            <a:r>
              <a:rPr lang="pt-BR" dirty="0"/>
              <a:t>ORM (</a:t>
            </a:r>
            <a:r>
              <a:rPr lang="pt-BR" dirty="0" err="1"/>
              <a:t>Object-relational</a:t>
            </a:r>
            <a:r>
              <a:rPr lang="pt-BR" dirty="0"/>
              <a:t> Mapping)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324000" lvl="1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FDE3C-1CD4-4B29-893D-C7EB312B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36" y="3362909"/>
            <a:ext cx="3819525" cy="2314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AA1300-8C1B-438D-B182-61A10332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32" y="3616021"/>
            <a:ext cx="2000250" cy="1657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C19A9C3-C375-44FD-8674-35CC43AA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48" y="3616021"/>
            <a:ext cx="1790700" cy="128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48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relacional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560FF-FC6D-404B-B38D-24A6F0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Pacote javax.persistence.*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4BB9B-1D54-4B44-9B85-B95AB01F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25" y="2946400"/>
            <a:ext cx="4848225" cy="30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10B9A1-4380-437F-95BE-413D6139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8" y="2945636"/>
            <a:ext cx="3543300" cy="227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04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167DF-419E-4FDF-B889-DE62C332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relacional x JPA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05749-1281-4018-BB3C-DE4BB97A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8FCB816-F6C9-41E5-B197-2CDE474A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relacionamento</a:t>
            </a:r>
          </a:p>
          <a:p>
            <a:pPr lvl="1"/>
            <a:r>
              <a:rPr lang="pt-BR" dirty="0" err="1"/>
              <a:t>ManyToOne</a:t>
            </a:r>
            <a:endParaRPr lang="pt-BR" dirty="0"/>
          </a:p>
          <a:p>
            <a:pPr lvl="1"/>
            <a:r>
              <a:rPr lang="pt-BR" dirty="0" err="1"/>
              <a:t>OneToOne</a:t>
            </a:r>
            <a:endParaRPr lang="pt-BR" dirty="0"/>
          </a:p>
          <a:p>
            <a:pPr lvl="1"/>
            <a:r>
              <a:rPr lang="pt-BR" dirty="0" err="1"/>
              <a:t>ManyToMany</a:t>
            </a:r>
            <a:endParaRPr lang="pt-BR" dirty="0"/>
          </a:p>
          <a:p>
            <a:pPr lvl="1"/>
            <a:r>
              <a:rPr lang="pt-BR" dirty="0" err="1"/>
              <a:t>OneToMany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E373-900E-4262-8FFD-E2F8F8E1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relacional x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4E17F-1FC6-4250-A4EE-1A63B526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</a:t>
            </a:r>
            <a:r>
              <a:rPr lang="pt-BR" dirty="0" err="1"/>
              <a:t>ToOne</a:t>
            </a:r>
            <a:endParaRPr lang="pt-BR" dirty="0"/>
          </a:p>
          <a:p>
            <a:pPr lvl="1"/>
            <a:r>
              <a:rPr lang="pt-BR" dirty="0"/>
              <a:t>Por padrão são </a:t>
            </a:r>
            <a:r>
              <a:rPr lang="pt-BR" dirty="0" err="1"/>
              <a:t>fetchType</a:t>
            </a:r>
            <a:r>
              <a:rPr lang="pt-BR" dirty="0"/>
              <a:t> EAGER</a:t>
            </a:r>
          </a:p>
          <a:p>
            <a:r>
              <a:rPr lang="pt-BR" dirty="0"/>
              <a:t>*</a:t>
            </a:r>
            <a:r>
              <a:rPr lang="pt-BR" dirty="0" err="1"/>
              <a:t>ToMany</a:t>
            </a:r>
            <a:endParaRPr lang="pt-BR" dirty="0"/>
          </a:p>
          <a:p>
            <a:pPr lvl="1"/>
            <a:r>
              <a:rPr lang="pt-BR" dirty="0"/>
              <a:t>Por padrão são </a:t>
            </a:r>
            <a:r>
              <a:rPr lang="pt-BR" dirty="0" err="1"/>
              <a:t>fetchType</a:t>
            </a:r>
            <a:r>
              <a:rPr lang="pt-BR" dirty="0"/>
              <a:t> LAZY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EA6D6-A2C4-44F2-AA5F-067C4500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A0C30F-B860-47B2-8752-CFC4552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2700782"/>
            <a:ext cx="3541808" cy="2508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B59A24-D8DF-4749-B143-C5E7DCBE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951" y="2700781"/>
            <a:ext cx="3800067" cy="2508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24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D11B-CFB4-47E2-9D10-4D3615E7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77027-F435-43E6-8E8C-19A379C6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/>
              <a:t>Usada nas operações herdadas.</a:t>
            </a:r>
          </a:p>
          <a:p>
            <a:r>
              <a:rPr lang="pt-BR" dirty="0"/>
              <a:t>JPQL</a:t>
            </a:r>
          </a:p>
          <a:p>
            <a:pPr lvl="1"/>
            <a:r>
              <a:rPr lang="pt-BR" dirty="0"/>
              <a:t>Query </a:t>
            </a:r>
            <a:r>
              <a:rPr lang="pt-BR" dirty="0" err="1"/>
              <a:t>language</a:t>
            </a:r>
            <a:r>
              <a:rPr lang="pt-BR" dirty="0"/>
              <a:t> da JPA que se parece com SQL.</a:t>
            </a:r>
          </a:p>
          <a:p>
            <a:r>
              <a:rPr lang="pt-BR" dirty="0"/>
              <a:t>SQL</a:t>
            </a:r>
          </a:p>
          <a:p>
            <a:pPr lvl="1"/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F389D-CB02-4CF3-A714-18FC7B5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A23D-82F3-41B3-B7B6-ADE76F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com JPA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F4678-87BD-4AD2-A4CE-1B826DE3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/>
              <a:t>Maior abstração</a:t>
            </a:r>
          </a:p>
          <a:p>
            <a:pPr lvl="1"/>
            <a:r>
              <a:rPr lang="pt-BR" dirty="0"/>
              <a:t>Utiliza a estrutura definida nas entidades como roteiro da consulta.</a:t>
            </a:r>
          </a:p>
          <a:p>
            <a:pPr lvl="1"/>
            <a:r>
              <a:rPr lang="pt-BR" dirty="0" err="1"/>
              <a:t>JpaRepository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CF96BE-7208-4948-8915-F2C4181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30/05/2021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AF2051-7CF6-42D0-8FDE-89CF4C0F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44" y="3935835"/>
            <a:ext cx="39624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56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{794E8F1E-B7A8-42FE-962E-6C89B70719D5}tf33552983_win32</Template>
  <TotalTime>726</TotalTime>
  <Words>464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Franklin Gothic Demi</vt:lpstr>
      <vt:lpstr>Wingdings 2</vt:lpstr>
      <vt:lpstr>DividendVTI</vt:lpstr>
      <vt:lpstr>performance de consultas utilizando java persistence api</vt:lpstr>
      <vt:lpstr>roteiro</vt:lpstr>
      <vt:lpstr>Overview da Java Persistence API</vt:lpstr>
      <vt:lpstr>Paradigma relacional x JPA</vt:lpstr>
      <vt:lpstr>Paradigma relacional x JPA</vt:lpstr>
      <vt:lpstr>Paradigma relacional x JPA</vt:lpstr>
      <vt:lpstr>Paradigma relacional x JPA</vt:lpstr>
      <vt:lpstr>Consulta com JPA</vt:lpstr>
      <vt:lpstr>Consulta com JPA</vt:lpstr>
      <vt:lpstr>Consulta com JPA</vt:lpstr>
      <vt:lpstr>Cenário 1 – Criteria + fetch type eager</vt:lpstr>
      <vt:lpstr>Cenário 1 – Criteria + fetch type eager</vt:lpstr>
      <vt:lpstr>Cenário 2 – criteria + fetch type lazy</vt:lpstr>
      <vt:lpstr>Cenário 2 – criteria + fetch type lazy</vt:lpstr>
      <vt:lpstr>Solução alternativa 1 - Criteria</vt:lpstr>
      <vt:lpstr>Solução alternativa 1 - criteria</vt:lpstr>
      <vt:lpstr>Solução alternativa 1 - criteria</vt:lpstr>
      <vt:lpstr>Solução alternativa 2 - jpql</vt:lpstr>
      <vt:lpstr>Solução alternativa 2 - jpql</vt:lpstr>
      <vt:lpstr>Solução alternativa 2 - jpql</vt:lpstr>
      <vt:lpstr>Boas práticas</vt:lpstr>
      <vt:lpstr> Perguntas?  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de performance comuns utilizando java persistence api</dc:title>
  <dc:creator>THIAGO ADELINO DE MELO</dc:creator>
  <cp:lastModifiedBy>THIAGO ADELINO DE MELO</cp:lastModifiedBy>
  <cp:revision>30</cp:revision>
  <dcterms:created xsi:type="dcterms:W3CDTF">2021-05-29T18:45:51Z</dcterms:created>
  <dcterms:modified xsi:type="dcterms:W3CDTF">2021-05-31T04:31:11Z</dcterms:modified>
</cp:coreProperties>
</file>