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D6176-365F-890F-AA03-CDA8D8D98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Cartório EBAC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CE3BD3-725B-1A50-A294-427C0D1A6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Roadmap</a:t>
            </a:r>
            <a:r>
              <a:rPr lang="pt-BR" dirty="0"/>
              <a:t> de evolutivas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7E50F92-CE97-401A-6AC4-294A33D5ACC2}"/>
              </a:ext>
            </a:extLst>
          </p:cNvPr>
          <p:cNvSpPr txBox="1"/>
          <p:nvPr/>
        </p:nvSpPr>
        <p:spPr>
          <a:xfrm>
            <a:off x="6480517" y="5638800"/>
            <a:ext cx="455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Elaborado por: Thiago Augusto Ferreira</a:t>
            </a:r>
          </a:p>
          <a:p>
            <a:r>
              <a:rPr lang="pt-BR" dirty="0"/>
              <a:t>15/07/2024</a:t>
            </a:r>
          </a:p>
        </p:txBody>
      </p:sp>
    </p:spTree>
    <p:extLst>
      <p:ext uri="{BB962C8B-B14F-4D97-AF65-F5344CB8AC3E}">
        <p14:creationId xmlns:p14="http://schemas.microsoft.com/office/powerpoint/2010/main" val="307419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5F7F1-9DC9-BD7D-5E7B-D3F19C0F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Roadmap</a:t>
            </a:r>
            <a:r>
              <a:rPr lang="pt-BR" dirty="0"/>
              <a:t> de Evolutivas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C34F2-B012-93A4-9183-2636812E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Backup dos dados</a:t>
            </a:r>
          </a:p>
          <a:p>
            <a:pPr lvl="1"/>
            <a:r>
              <a:rPr lang="pt-BR" dirty="0"/>
              <a:t>Local</a:t>
            </a:r>
          </a:p>
          <a:p>
            <a:pPr lvl="1"/>
            <a:r>
              <a:rPr lang="pt-BR" dirty="0"/>
              <a:t>Nuvem</a:t>
            </a:r>
          </a:p>
          <a:p>
            <a:r>
              <a:rPr lang="pt-BR" dirty="0"/>
              <a:t>Conectividade</a:t>
            </a:r>
          </a:p>
          <a:p>
            <a:pPr lvl="1"/>
            <a:r>
              <a:rPr lang="pt-BR" dirty="0"/>
              <a:t>Acesso ao sistema via online</a:t>
            </a:r>
          </a:p>
          <a:p>
            <a:r>
              <a:rPr lang="pt-BR" dirty="0"/>
              <a:t>Interface gráfica</a:t>
            </a:r>
          </a:p>
          <a:p>
            <a:r>
              <a:rPr lang="pt-BR" dirty="0"/>
              <a:t>Tratativa de erros</a:t>
            </a:r>
          </a:p>
        </p:txBody>
      </p:sp>
    </p:spTree>
    <p:extLst>
      <p:ext uri="{BB962C8B-B14F-4D97-AF65-F5344CB8AC3E}">
        <p14:creationId xmlns:p14="http://schemas.microsoft.com/office/powerpoint/2010/main" val="320394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75CB3-7C97-E2CA-7017-B00C77EF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Roadmap</a:t>
            </a:r>
            <a:r>
              <a:rPr lang="pt-BR" dirty="0"/>
              <a:t> de Evolutivas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75ACDC-7E8E-A17F-1485-1A4E5241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Upgrade de registro</a:t>
            </a:r>
          </a:p>
          <a:p>
            <a:pPr lvl="1"/>
            <a:r>
              <a:rPr lang="pt-BR" dirty="0"/>
              <a:t>Verificação de duplicidade de dados</a:t>
            </a:r>
          </a:p>
          <a:p>
            <a:pPr lvl="1"/>
            <a:r>
              <a:rPr lang="pt-BR" dirty="0"/>
              <a:t>Verificação de validade de número de CPF</a:t>
            </a:r>
          </a:p>
          <a:p>
            <a:r>
              <a:rPr lang="pt-BR" dirty="0"/>
              <a:t>Upgrade de consulta</a:t>
            </a:r>
          </a:p>
          <a:p>
            <a:pPr lvl="1"/>
            <a:r>
              <a:rPr lang="pt-BR" dirty="0"/>
              <a:t>Listagem de registros: Outras formas de acessar o banco de dados além da chave-primária</a:t>
            </a:r>
          </a:p>
          <a:p>
            <a:pPr lvl="1"/>
            <a:r>
              <a:rPr lang="pt-BR" dirty="0"/>
              <a:t>Criação de Id: Monitorar quais setores da empresa estão utilizando determinadas funções do software ou acessando certo tipo de informação (Criar insights).</a:t>
            </a:r>
          </a:p>
          <a:p>
            <a:r>
              <a:rPr lang="pt-BR" dirty="0"/>
              <a:t>Upgrade de excluir</a:t>
            </a:r>
          </a:p>
          <a:p>
            <a:pPr lvl="1"/>
            <a:r>
              <a:rPr lang="pt-BR" dirty="0"/>
              <a:t>Solução para exclusão acidental de dados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45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14F74-8A08-9159-597E-5F3CF843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9BE2D0-D1D9-F4FE-CFAC-721211601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7590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102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Íon</vt:lpstr>
      <vt:lpstr>Cartório EBAC</vt:lpstr>
      <vt:lpstr>Roadmap de Evolutivas</vt:lpstr>
      <vt:lpstr>Roadmap de Evolutivas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Augusto F. C. Ferreira</dc:creator>
  <cp:lastModifiedBy>Thiago Augusto F. C. Ferreira</cp:lastModifiedBy>
  <cp:revision>1</cp:revision>
  <dcterms:created xsi:type="dcterms:W3CDTF">2024-07-15T19:51:24Z</dcterms:created>
  <dcterms:modified xsi:type="dcterms:W3CDTF">2024-07-15T20:38:46Z</dcterms:modified>
</cp:coreProperties>
</file>