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73" r:id="rId6"/>
    <p:sldId id="264" r:id="rId7"/>
    <p:sldId id="261" r:id="rId8"/>
    <p:sldId id="260" r:id="rId9"/>
    <p:sldId id="278" r:id="rId10"/>
    <p:sldId id="262" r:id="rId11"/>
    <p:sldId id="263" r:id="rId12"/>
    <p:sldId id="284" r:id="rId13"/>
    <p:sldId id="279" r:id="rId14"/>
    <p:sldId id="266" r:id="rId15"/>
    <p:sldId id="267" r:id="rId16"/>
    <p:sldId id="285" r:id="rId17"/>
    <p:sldId id="276" r:id="rId18"/>
    <p:sldId id="268" r:id="rId19"/>
    <p:sldId id="275" r:id="rId20"/>
    <p:sldId id="274" r:id="rId21"/>
    <p:sldId id="269" r:id="rId22"/>
    <p:sldId id="277" r:id="rId23"/>
    <p:sldId id="271" r:id="rId24"/>
    <p:sldId id="280" r:id="rId25"/>
    <p:sldId id="283" r:id="rId26"/>
    <p:sldId id="282" r:id="rId27"/>
    <p:sldId id="286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D1D5-955E-441B-98C6-35A93DB9E1AC}" type="datetimeFigureOut">
              <a:rPr lang="pt-BR" smtClean="0"/>
              <a:t>08/12/2015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6212-03F9-4320-9480-983977753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61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D1D5-955E-441B-98C6-35A93DB9E1AC}" type="datetimeFigureOut">
              <a:rPr lang="pt-BR" smtClean="0"/>
              <a:t>08/12/2015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6212-03F9-4320-9480-983977753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57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D1D5-955E-441B-98C6-35A93DB9E1AC}" type="datetimeFigureOut">
              <a:rPr lang="pt-BR" smtClean="0"/>
              <a:t>08/12/2015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6212-03F9-4320-9480-983977753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6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D1D5-955E-441B-98C6-35A93DB9E1AC}" type="datetimeFigureOut">
              <a:rPr lang="pt-BR" smtClean="0"/>
              <a:t>08/12/2015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6212-03F9-4320-9480-983977753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83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D1D5-955E-441B-98C6-35A93DB9E1AC}" type="datetimeFigureOut">
              <a:rPr lang="pt-BR" smtClean="0"/>
              <a:t>08/12/2015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6212-03F9-4320-9480-983977753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71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D1D5-955E-441B-98C6-35A93DB9E1AC}" type="datetimeFigureOut">
              <a:rPr lang="pt-BR" smtClean="0"/>
              <a:t>08/12/2015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6212-03F9-4320-9480-983977753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69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D1D5-955E-441B-98C6-35A93DB9E1AC}" type="datetimeFigureOut">
              <a:rPr lang="pt-BR" smtClean="0"/>
              <a:t>08/12/2015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6212-03F9-4320-9480-983977753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10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D1D5-955E-441B-98C6-35A93DB9E1AC}" type="datetimeFigureOut">
              <a:rPr lang="pt-BR" smtClean="0"/>
              <a:t>08/12/2015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6212-03F9-4320-9480-983977753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71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D1D5-955E-441B-98C6-35A93DB9E1AC}" type="datetimeFigureOut">
              <a:rPr lang="pt-BR" smtClean="0"/>
              <a:t>08/12/2015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6212-03F9-4320-9480-983977753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60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D1D5-955E-441B-98C6-35A93DB9E1AC}" type="datetimeFigureOut">
              <a:rPr lang="pt-BR" smtClean="0"/>
              <a:t>08/12/2015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6212-03F9-4320-9480-983977753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76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D1D5-955E-441B-98C6-35A93DB9E1AC}" type="datetimeFigureOut">
              <a:rPr lang="pt-BR" smtClean="0"/>
              <a:t>08/12/2015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6212-03F9-4320-9480-983977753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8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FD1D5-955E-441B-98C6-35A93DB9E1AC}" type="datetimeFigureOut">
              <a:rPr lang="pt-BR" smtClean="0"/>
              <a:t>08/12/2015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06212-03F9-4320-9480-983977753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24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08920"/>
            <a:ext cx="8229600" cy="1143000"/>
          </a:xfrm>
        </p:spPr>
        <p:txBody>
          <a:bodyPr/>
          <a:lstStyle/>
          <a:p>
            <a:r>
              <a:rPr lang="pt-BR" dirty="0" smtClean="0"/>
              <a:t>Imagem Original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827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bll\Desktop\projetosinais\resources\Relatório\Faróis\carroBordaFechamen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0" y="891000"/>
            <a:ext cx="9024000" cy="50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abll\Desktop\projetosinais\resources\Relatório\Placa\strel15x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21289"/>
            <a:ext cx="864002" cy="864000"/>
          </a:xfrm>
          <a:prstGeom prst="rect">
            <a:avLst/>
          </a:prstGeom>
          <a:ln w="57150" cap="sq">
            <a:solidFill>
              <a:srgbClr val="FF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abll\Desktop\projetosinais\resources\Relatório\Placa\strel15x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750620" y="2780928"/>
            <a:ext cx="335620" cy="335620"/>
          </a:xfrm>
          <a:prstGeom prst="rect">
            <a:avLst/>
          </a:prstGeom>
          <a:ln w="9525" cap="sq">
            <a:solidFill>
              <a:srgbClr val="FF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de seta reta 7"/>
          <p:cNvCxnSpPr>
            <a:stCxn id="10" idx="2"/>
            <a:endCxn id="9" idx="2"/>
          </p:cNvCxnSpPr>
          <p:nvPr/>
        </p:nvCxnSpPr>
        <p:spPr>
          <a:xfrm flipV="1">
            <a:off x="3918430" y="2285289"/>
            <a:ext cx="797539" cy="49563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08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bll\Desktop\projetosinais\resources\Relatório\Faróis\carroBordaAbertu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0" y="891000"/>
            <a:ext cx="9024000" cy="50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abll\Desktop\projetosinais\resources\Relatório\Placa\strel15x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21289"/>
            <a:ext cx="864002" cy="864000"/>
          </a:xfrm>
          <a:prstGeom prst="rect">
            <a:avLst/>
          </a:prstGeom>
          <a:ln w="57150" cap="sq">
            <a:solidFill>
              <a:srgbClr val="FF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abll\Desktop\projetosinais\resources\Relatório\Placa\strel15x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750620" y="2780928"/>
            <a:ext cx="335620" cy="335620"/>
          </a:xfrm>
          <a:prstGeom prst="rect">
            <a:avLst/>
          </a:prstGeom>
          <a:ln w="9525" cap="sq">
            <a:solidFill>
              <a:srgbClr val="FF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de seta reta 9"/>
          <p:cNvCxnSpPr>
            <a:stCxn id="9" idx="2"/>
            <a:endCxn id="8" idx="2"/>
          </p:cNvCxnSpPr>
          <p:nvPr/>
        </p:nvCxnSpPr>
        <p:spPr>
          <a:xfrm flipV="1">
            <a:off x="3918430" y="2285289"/>
            <a:ext cx="797539" cy="49563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16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bll\Desktop\projetosinais\resources\car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" y="891540"/>
            <a:ext cx="9022080" cy="507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6444208" y="3113738"/>
            <a:ext cx="216024" cy="197356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4" descr="C:\Users\abll\Downloads\Capturar curs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185746"/>
            <a:ext cx="288032" cy="35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86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bll\Desktop\projetosinais\resources\Relatório\Faróis\resultadoFaro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0" y="891000"/>
            <a:ext cx="9024000" cy="50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0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08920"/>
            <a:ext cx="8229600" cy="1143000"/>
          </a:xfrm>
        </p:spPr>
        <p:txBody>
          <a:bodyPr/>
          <a:lstStyle/>
          <a:p>
            <a:r>
              <a:rPr lang="pt-BR" dirty="0" smtClean="0"/>
              <a:t>Identificar Placa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726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C:\Users\abll\Desktop\projetosinais\resources\Relatório\Faróis\carro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0" y="891000"/>
            <a:ext cx="9024000" cy="50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77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bll\Desktop\projetosinais\resources\Relatório\Placa\bord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0" y="891000"/>
            <a:ext cx="9024000" cy="50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55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bll\Desktop\projetosinais\resources\Relatório\Placa\bord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0" y="891000"/>
            <a:ext cx="9024000" cy="50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de seta reta 5"/>
          <p:cNvCxnSpPr>
            <a:stCxn id="9" idx="3"/>
            <a:endCxn id="8195" idx="1"/>
          </p:cNvCxnSpPr>
          <p:nvPr/>
        </p:nvCxnSpPr>
        <p:spPr>
          <a:xfrm flipV="1">
            <a:off x="4115140" y="2420840"/>
            <a:ext cx="3625212" cy="69749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 descr="C:\Users\abll\Desktop\projetosinais\resources\Relatório\Placa\strel15x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988840"/>
            <a:ext cx="864002" cy="864000"/>
          </a:xfrm>
          <a:prstGeom prst="rect">
            <a:avLst/>
          </a:prstGeom>
          <a:ln w="57150" cap="sq">
            <a:solidFill>
              <a:srgbClr val="FF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abll\Desktop\projetosinais\resources\Relatório\Placa\strel15x1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995936" y="3058730"/>
            <a:ext cx="119204" cy="119204"/>
          </a:xfrm>
          <a:prstGeom prst="rect">
            <a:avLst/>
          </a:prstGeom>
          <a:ln w="9525" cap="sq">
            <a:solidFill>
              <a:srgbClr val="FF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4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bll\Desktop\projetosinais\resources\Relatório\Placa\bordasFechadasDisk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0" y="891000"/>
            <a:ext cx="9024000" cy="50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de seta reta 10"/>
          <p:cNvCxnSpPr>
            <a:stCxn id="13" idx="3"/>
            <a:endCxn id="12" idx="1"/>
          </p:cNvCxnSpPr>
          <p:nvPr/>
        </p:nvCxnSpPr>
        <p:spPr>
          <a:xfrm flipV="1">
            <a:off x="4115140" y="2420840"/>
            <a:ext cx="3625212" cy="69749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 descr="C:\Users\abll\Desktop\projetosinais\resources\Relatório\Placa\strel15x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988840"/>
            <a:ext cx="864002" cy="864000"/>
          </a:xfrm>
          <a:prstGeom prst="rect">
            <a:avLst/>
          </a:prstGeom>
          <a:ln w="57150" cap="sq">
            <a:solidFill>
              <a:srgbClr val="FF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abll\Desktop\projetosinais\resources\Relatório\Placa\strel15x1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995936" y="3058730"/>
            <a:ext cx="119204" cy="119204"/>
          </a:xfrm>
          <a:prstGeom prst="rect">
            <a:avLst/>
          </a:prstGeom>
          <a:ln w="9525" cap="sq">
            <a:solidFill>
              <a:srgbClr val="FF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46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bll\Desktop\projetosinais\resources\Relatório\Placa\bordasFechadasDisk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0" y="891000"/>
            <a:ext cx="9024000" cy="50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52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bll\Desktop\projetosinais\resources\car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" y="891540"/>
            <a:ext cx="9022080" cy="507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34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bll\Desktop\projetosinais\resources\Relatório\Placa\bordasFechadasDisk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0" y="891000"/>
            <a:ext cx="9024000" cy="50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abll\Desktop\projetosinais\resources\Relatório\Placa\elementoEstruturan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060848"/>
            <a:ext cx="864096" cy="864096"/>
          </a:xfrm>
          <a:prstGeom prst="rect">
            <a:avLst/>
          </a:prstGeom>
          <a:solidFill>
            <a:srgbClr val="000000">
              <a:shade val="95000"/>
            </a:srgbClr>
          </a:solidFill>
          <a:ln w="57150" cap="sq">
            <a:solidFill>
              <a:srgbClr val="FF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abll\Desktop\projetosinais\resources\Relatório\Placa\elementoEstruturan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6" y="2992289"/>
            <a:ext cx="196205" cy="196205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FF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de seta reta 4"/>
          <p:cNvCxnSpPr>
            <a:stCxn id="4" idx="3"/>
            <a:endCxn id="3" idx="1"/>
          </p:cNvCxnSpPr>
          <p:nvPr/>
        </p:nvCxnSpPr>
        <p:spPr>
          <a:xfrm flipV="1">
            <a:off x="4031381" y="2492896"/>
            <a:ext cx="3924995" cy="59749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46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bll\Desktop\projetosinais\resources\Relatório\Placa\bordasFechadasLinha31x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0" y="891000"/>
            <a:ext cx="9024000" cy="50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abll\Desktop\projetosinais\resources\Relatório\Placa\elementoEstruturan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060848"/>
            <a:ext cx="864096" cy="864096"/>
          </a:xfrm>
          <a:prstGeom prst="rect">
            <a:avLst/>
          </a:prstGeom>
          <a:solidFill>
            <a:srgbClr val="000000">
              <a:shade val="95000"/>
            </a:srgbClr>
          </a:solidFill>
          <a:ln w="57150" cap="sq">
            <a:solidFill>
              <a:srgbClr val="FF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bll\Desktop\projetosinais\resources\Relatório\Placa\elementoEstruturan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6" y="2992289"/>
            <a:ext cx="196205" cy="196205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FF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de seta reta 5"/>
          <p:cNvCxnSpPr>
            <a:stCxn id="5" idx="3"/>
            <a:endCxn id="4" idx="1"/>
          </p:cNvCxnSpPr>
          <p:nvPr/>
        </p:nvCxnSpPr>
        <p:spPr>
          <a:xfrm flipV="1">
            <a:off x="4031381" y="2492896"/>
            <a:ext cx="3924995" cy="59749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68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bll\Desktop\projetosinais\resources\Relatório\Placa\bordasFechadasLinha31x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0" y="891000"/>
            <a:ext cx="9024000" cy="50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54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bll\Desktop\projetosinais\resources\Relatório\Placa\labe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1" y="891000"/>
            <a:ext cx="9023999" cy="50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bll\Desktop\projetosinais\resources\Relatório\Placa\mascaraPlac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1000"/>
            <a:ext cx="9024000" cy="50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34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bll\Desktop\projetosinais\resources\car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" y="891540"/>
            <a:ext cx="9022080" cy="507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4716016" y="3284984"/>
            <a:ext cx="216024" cy="197356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4" descr="C:\Users\abll\Downloads\Capturar curs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56992"/>
            <a:ext cx="288032" cy="35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05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bll\Desktop\projetosinais\resources\Relatório\Placa\resultadoPlac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0" y="891000"/>
            <a:ext cx="9024000" cy="50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72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http://github.com/thiagoald/projetosinais</a:t>
            </a:r>
          </a:p>
          <a:p>
            <a:r>
              <a:rPr lang="pt-BR" sz="2000" dirty="0" smtClean="0"/>
              <a:t>https://upload.wikimedia.org/wikipedia/commons/a/af/RGB_color_solid_cube.png</a:t>
            </a:r>
          </a:p>
          <a:p>
            <a:r>
              <a:rPr lang="pt-BR" sz="2000" dirty="0" smtClean="0"/>
              <a:t>http://3.bp.blogspot.com/--xNmNFPIKrU/Ti4T-yiFGnI/AAAAAAAAADo/EudChqA8OoQ/s1600/Capturar+cursor.PNG</a:t>
            </a:r>
          </a:p>
          <a:p>
            <a:r>
              <a:rPr lang="pt-BR" sz="2000" dirty="0" smtClean="0"/>
              <a:t>http://www.eurocarnews.com/media/pictorials/789/3756.jpg</a:t>
            </a:r>
          </a:p>
          <a:p>
            <a:r>
              <a:rPr lang="pt-BR" sz="2000" dirty="0" smtClean="0"/>
              <a:t>https://en.wikipedia.org/wiki/YCbCr#/media/File:YCbCr-CbCr_Scaled_Y50.png</a:t>
            </a:r>
          </a:p>
        </p:txBody>
      </p:sp>
    </p:spTree>
    <p:extLst>
      <p:ext uri="{BB962C8B-B14F-4D97-AF65-F5344CB8AC3E}">
        <p14:creationId xmlns:p14="http://schemas.microsoft.com/office/powerpoint/2010/main" val="400430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08920"/>
            <a:ext cx="8229600" cy="1143000"/>
          </a:xfrm>
        </p:spPr>
        <p:txBody>
          <a:bodyPr/>
          <a:lstStyle/>
          <a:p>
            <a:r>
              <a:rPr lang="pt-BR" dirty="0" smtClean="0"/>
              <a:t>Identificar Faróis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251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C:\Users\abll\Desktop\projetosinais\resources\Relatório\Faróis\YCbC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573" y="1451268"/>
            <a:ext cx="2088000" cy="208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/>
          <p:cNvGrpSpPr/>
          <p:nvPr/>
        </p:nvGrpSpPr>
        <p:grpSpPr>
          <a:xfrm>
            <a:off x="5076056" y="4187091"/>
            <a:ext cx="3944259" cy="2215734"/>
            <a:chOff x="1564000" y="1737000"/>
            <a:chExt cx="6017872" cy="3385964"/>
          </a:xfrm>
        </p:grpSpPr>
        <p:grpSp>
          <p:nvGrpSpPr>
            <p:cNvPr id="4" name="Grupo 3"/>
            <p:cNvGrpSpPr/>
            <p:nvPr/>
          </p:nvGrpSpPr>
          <p:grpSpPr>
            <a:xfrm>
              <a:off x="1564000" y="1737000"/>
              <a:ext cx="6017872" cy="3385964"/>
              <a:chOff x="1347975" y="2006936"/>
              <a:chExt cx="6017872" cy="3385964"/>
            </a:xfrm>
          </p:grpSpPr>
          <p:pic>
            <p:nvPicPr>
              <p:cNvPr id="2056" name="Picture 8" descr="C:\Users\abll\Desktop\projetosinais\resources\Relatório\Faróis\carroY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7975" y="2006936"/>
                <a:ext cx="3008001" cy="169200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7" name="Picture 9" descr="C:\Users\abll\Desktop\projetosinais\resources\Relatório\Faróis\carroC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52869" y="2765674"/>
                <a:ext cx="3008000" cy="169200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8" name="Picture 10" descr="C:\Users\abll\Desktop\projetosinais\resources\Relatório\Faróis\carroCr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7849" y="3700899"/>
                <a:ext cx="3007998" cy="169200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CaixaDeTexto 4"/>
            <p:cNvSpPr txBox="1"/>
            <p:nvPr/>
          </p:nvSpPr>
          <p:spPr>
            <a:xfrm>
              <a:off x="1564000" y="1737000"/>
              <a:ext cx="3850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  <a:endPara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3066377" y="2492896"/>
              <a:ext cx="6206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Cb</a:t>
              </a:r>
              <a:endPara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4571199" y="3429000"/>
              <a:ext cx="546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</a:t>
              </a:r>
              <a:endPara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CaixaDeTexto 6"/>
          <p:cNvSpPr txBox="1"/>
          <p:nvPr/>
        </p:nvSpPr>
        <p:spPr>
          <a:xfrm>
            <a:off x="2503678" y="548680"/>
            <a:ext cx="413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Mudança de Espaço de Cor (RGB -&gt; </a:t>
            </a:r>
            <a:r>
              <a:rPr lang="pt-BR" dirty="0" err="1" smtClean="0"/>
              <a:t>YCbCr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2059" name="Picture 11" descr="C:\Users\abll\Downloads\RGB_color_solid_cub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146" y="1451268"/>
            <a:ext cx="2088232" cy="20882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/>
          <p:cNvGrpSpPr/>
          <p:nvPr/>
        </p:nvGrpSpPr>
        <p:grpSpPr>
          <a:xfrm>
            <a:off x="628968" y="4185516"/>
            <a:ext cx="3943032" cy="2217600"/>
            <a:chOff x="628968" y="4185516"/>
            <a:chExt cx="3943032" cy="2217600"/>
          </a:xfrm>
        </p:grpSpPr>
        <p:pic>
          <p:nvPicPr>
            <p:cNvPr id="2060" name="Picture 12" descr="C:\Users\abll\Desktop\projetosinais\resources\Relatório\Faróis\carroR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285" y="4185516"/>
              <a:ext cx="1971200" cy="110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1" name="Picture 13" descr="C:\Users\abll\Desktop\projetosinais\resources\Relatório\Faróis\carroG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3662" y="4680165"/>
              <a:ext cx="1971200" cy="110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C:\Users\abll\Desktop\projetosinais\resources\Relatório\Faróis\carroB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0800" y="5294316"/>
              <a:ext cx="1971200" cy="110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CaixaDeTexto 30"/>
            <p:cNvSpPr txBox="1"/>
            <p:nvPr/>
          </p:nvSpPr>
          <p:spPr>
            <a:xfrm>
              <a:off x="628968" y="4187091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</a:t>
              </a:r>
              <a:endPara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613662" y="4681740"/>
              <a:ext cx="4443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99959" y="5294316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9" name="Conector de seta reta 8"/>
          <p:cNvCxnSpPr>
            <a:stCxn id="2059" idx="3"/>
            <a:endCxn id="14" idx="1"/>
          </p:cNvCxnSpPr>
          <p:nvPr/>
        </p:nvCxnSpPr>
        <p:spPr>
          <a:xfrm flipV="1">
            <a:off x="3643378" y="2495268"/>
            <a:ext cx="2360195" cy="11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93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C:\Users\abll\Desktop\projetosinais\resources\Relatório\Faróis\YCbC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192" y="1412776"/>
            <a:ext cx="3480262" cy="34802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/>
          <p:cNvGrpSpPr/>
          <p:nvPr/>
        </p:nvGrpSpPr>
        <p:grpSpPr>
          <a:xfrm>
            <a:off x="56229" y="3425105"/>
            <a:ext cx="6016000" cy="3384000"/>
            <a:chOff x="1564000" y="1737000"/>
            <a:chExt cx="6016000" cy="3384000"/>
          </a:xfrm>
        </p:grpSpPr>
        <p:grpSp>
          <p:nvGrpSpPr>
            <p:cNvPr id="4" name="Grupo 3"/>
            <p:cNvGrpSpPr/>
            <p:nvPr/>
          </p:nvGrpSpPr>
          <p:grpSpPr>
            <a:xfrm>
              <a:off x="1564000" y="1737000"/>
              <a:ext cx="6016000" cy="3384000"/>
              <a:chOff x="1347975" y="2006936"/>
              <a:chExt cx="6016000" cy="3384000"/>
            </a:xfrm>
          </p:grpSpPr>
          <p:pic>
            <p:nvPicPr>
              <p:cNvPr id="2057" name="Picture 9" descr="C:\Users\abll\Desktop\projetosinais\resources\Relatório\Faróis\carroCb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5975" y="3698936"/>
                <a:ext cx="3008000" cy="169200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6" name="Picture 8" descr="C:\Users\abll\Desktop\projetosinais\resources\Relatório\Faróis\carroY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7975" y="2006936"/>
                <a:ext cx="3008001" cy="169200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8" name="Picture 10" descr="C:\Users\abll\Desktop\projetosinais\resources\Relatório\Faróis\carroCr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51175" y="2762832"/>
                <a:ext cx="3007999" cy="1692000"/>
              </a:xfrm>
              <a:prstGeom prst="rect">
                <a:avLst/>
              </a:prstGeom>
              <a:ln w="127000" cap="sq">
                <a:solidFill>
                  <a:srgbClr val="FF0000"/>
                </a:solidFill>
                <a:miter lim="800000"/>
              </a:ln>
              <a:effectLst>
                <a:outerShdw blurRad="57150" dist="50800" dir="2700000" algn="tl" rotWithShape="0">
                  <a:srgbClr val="000000">
                    <a:alpha val="4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CaixaDeTexto 15"/>
            <p:cNvSpPr txBox="1"/>
            <p:nvPr/>
          </p:nvSpPr>
          <p:spPr>
            <a:xfrm>
              <a:off x="3066377" y="2492896"/>
              <a:ext cx="6206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Cb</a:t>
              </a:r>
              <a:endPara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CaixaDeTexto 6"/>
          <p:cNvSpPr txBox="1"/>
          <p:nvPr/>
        </p:nvSpPr>
        <p:spPr>
          <a:xfrm>
            <a:off x="2499105" y="441042"/>
            <a:ext cx="413664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t-BR" dirty="0" smtClean="0"/>
              <a:t>Mudança de espaço de cor (RGB -&gt; </a:t>
            </a:r>
            <a:r>
              <a:rPr lang="pt-BR" dirty="0" err="1" smtClean="0"/>
              <a:t>YCbCr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" name="Elipse 1"/>
          <p:cNvSpPr/>
          <p:nvPr/>
        </p:nvSpPr>
        <p:spPr>
          <a:xfrm>
            <a:off x="4572000" y="1052736"/>
            <a:ext cx="2428363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8" name="Conector de seta reta 7"/>
          <p:cNvCxnSpPr>
            <a:stCxn id="2058" idx="0"/>
            <a:endCxn id="2" idx="3"/>
          </p:cNvCxnSpPr>
          <p:nvPr/>
        </p:nvCxnSpPr>
        <p:spPr>
          <a:xfrm flipV="1">
            <a:off x="3063429" y="2036139"/>
            <a:ext cx="1864197" cy="214486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20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bll\Desktop\projetosinais\resources\Relatório\Faróis\carroC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0" y="891000"/>
            <a:ext cx="9024000" cy="50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4070901" y="33700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Canal Cb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4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bll\Desktop\projetosinais\resources\Relatório\Faróis\carroCrFiltroMed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0" y="891000"/>
            <a:ext cx="9024000" cy="50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768192" y="337002"/>
            <a:ext cx="160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Filtro da Média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193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bll\Desktop\projetosinais\resources\Relatório\Faróis\carroCrBor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0" y="891000"/>
            <a:ext cx="9024000" cy="50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162934" y="337002"/>
            <a:ext cx="2818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Detecção de Bordas (</a:t>
            </a:r>
            <a:r>
              <a:rPr lang="pt-BR" dirty="0" err="1" smtClean="0"/>
              <a:t>Canny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193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bll\Desktop\projetosinais\resources\Relatório\Faróis\carroCrBor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0" y="891000"/>
            <a:ext cx="9024000" cy="50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162934" y="337002"/>
            <a:ext cx="2818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Detecção de Bordas (</a:t>
            </a:r>
            <a:r>
              <a:rPr lang="pt-BR" dirty="0" err="1" smtClean="0"/>
              <a:t>Canny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5" name="Conector de seta reta 4"/>
          <p:cNvCxnSpPr>
            <a:stCxn id="7" idx="3"/>
            <a:endCxn id="6" idx="1"/>
          </p:cNvCxnSpPr>
          <p:nvPr/>
        </p:nvCxnSpPr>
        <p:spPr>
          <a:xfrm flipV="1">
            <a:off x="2508188" y="1853289"/>
            <a:ext cx="1775780" cy="87932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 descr="C:\Users\abll\Desktop\projetosinais\resources\Relatório\Placa\strel15x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21289"/>
            <a:ext cx="864002" cy="864000"/>
          </a:xfrm>
          <a:prstGeom prst="rect">
            <a:avLst/>
          </a:prstGeom>
          <a:ln w="57150" cap="sq">
            <a:solidFill>
              <a:srgbClr val="FF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bll\Desktop\projetosinais\resources\Relatório\Placa\strel15x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267744" y="2612396"/>
            <a:ext cx="240444" cy="240444"/>
          </a:xfrm>
          <a:prstGeom prst="rect">
            <a:avLst/>
          </a:prstGeom>
          <a:ln w="9525" cap="sq">
            <a:solidFill>
              <a:srgbClr val="FF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73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70</Words>
  <Application>Microsoft Office PowerPoint</Application>
  <PresentationFormat>Apresentação na tela (4:3)</PresentationFormat>
  <Paragraphs>22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Tema do Office</vt:lpstr>
      <vt:lpstr>Imagem Original</vt:lpstr>
      <vt:lpstr>Apresentação do PowerPoint</vt:lpstr>
      <vt:lpstr>Identificar Faróis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Identificar Placa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Fontes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Imagem Original</dc:title>
  <dc:creator>Arthur Barcellos Lopes de Lima</dc:creator>
  <cp:lastModifiedBy>Arthur Barcellos Lopes de Lima</cp:lastModifiedBy>
  <cp:revision>11</cp:revision>
  <dcterms:created xsi:type="dcterms:W3CDTF">2015-12-08T18:43:56Z</dcterms:created>
  <dcterms:modified xsi:type="dcterms:W3CDTF">2015-12-08T20:28:59Z</dcterms:modified>
</cp:coreProperties>
</file>