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2" r:id="rId1"/>
    <p:sldMasterId id="2147484236" r:id="rId2"/>
  </p:sldMasterIdLst>
  <p:notesMasterIdLst>
    <p:notesMasterId r:id="rId14"/>
  </p:notesMasterIdLst>
  <p:sldIdLst>
    <p:sldId id="256" r:id="rId3"/>
    <p:sldId id="257" r:id="rId4"/>
    <p:sldId id="258" r:id="rId5"/>
    <p:sldId id="268" r:id="rId6"/>
    <p:sldId id="260" r:id="rId7"/>
    <p:sldId id="265" r:id="rId8"/>
    <p:sldId id="262" r:id="rId9"/>
    <p:sldId id="269" r:id="rId10"/>
    <p:sldId id="264" r:id="rId11"/>
    <p:sldId id="271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4" autoAdjust="0"/>
    <p:restoredTop sz="94660"/>
  </p:normalViewPr>
  <p:slideViewPr>
    <p:cSldViewPr>
      <p:cViewPr varScale="1">
        <p:scale>
          <a:sx n="64" d="100"/>
          <a:sy n="64" d="100"/>
        </p:scale>
        <p:origin x="157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4399A-6BCF-4604-9F22-19D46DA5D832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54AD6-C538-4EDF-BDF3-4D9B1E39EF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88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D0A7-D6F8-4E57-9C01-FD7E02B9D1BB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6972-1AE2-40AA-8F44-4BA3AB075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84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D0A7-D6F8-4E57-9C01-FD7E02B9D1BB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6972-1AE2-40AA-8F44-4BA3AB075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02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D0A7-D6F8-4E57-9C01-FD7E02B9D1BB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6972-1AE2-40AA-8F44-4BA3AB075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75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35D0A7-D6F8-4E57-9C01-FD7E02B9D1BB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456972-1AE2-40AA-8F44-4BA3AB075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69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D0A7-D6F8-4E57-9C01-FD7E02B9D1BB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6972-1AE2-40AA-8F44-4BA3AB075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95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35D0A7-D6F8-4E57-9C01-FD7E02B9D1BB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456972-1AE2-40AA-8F44-4BA3AB075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79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D0A7-D6F8-4E57-9C01-FD7E02B9D1BB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6972-1AE2-40AA-8F44-4BA3AB075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92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D0A7-D6F8-4E57-9C01-FD7E02B9D1BB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6972-1AE2-40AA-8F44-4BA3AB075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72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D0A7-D6F8-4E57-9C01-FD7E02B9D1BB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6972-1AE2-40AA-8F44-4BA3AB075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91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D0A7-D6F8-4E57-9C01-FD7E02B9D1BB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6972-1AE2-40AA-8F44-4BA3AB075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96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35D0A7-D6F8-4E57-9C01-FD7E02B9D1BB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456972-1AE2-40AA-8F44-4BA3AB075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98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D0A7-D6F8-4E57-9C01-FD7E02B9D1BB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6972-1AE2-40AA-8F44-4BA3AB075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71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D0A7-D6F8-4E57-9C01-FD7E02B9D1BB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6972-1AE2-40AA-8F44-4BA3AB075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75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D0A7-D6F8-4E57-9C01-FD7E02B9D1BB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6972-1AE2-40AA-8F44-4BA3AB075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29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35D0A7-D6F8-4E57-9C01-FD7E02B9D1BB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456972-1AE2-40AA-8F44-4BA3AB075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50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D0A7-D6F8-4E57-9C01-FD7E02B9D1BB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6972-1AE2-40AA-8F44-4BA3AB075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88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D0A7-D6F8-4E57-9C01-FD7E02B9D1BB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6972-1AE2-40AA-8F44-4BA3AB075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65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D0A7-D6F8-4E57-9C01-FD7E02B9D1BB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6972-1AE2-40AA-8F44-4BA3AB0756F5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97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D0A7-D6F8-4E57-9C01-FD7E02B9D1BB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6972-1AE2-40AA-8F44-4BA3AB0756F5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D0A7-D6F8-4E57-9C01-FD7E02B9D1BB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6972-1AE2-40AA-8F44-4BA3AB075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27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D0A7-D6F8-4E57-9C01-FD7E02B9D1BB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6972-1AE2-40AA-8F44-4BA3AB075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77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D0A7-D6F8-4E57-9C01-FD7E02B9D1BB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6972-1AE2-40AA-8F44-4BA3AB075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47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D35D0A7-D6F8-4E57-9C01-FD7E02B9D1BB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56972-1AE2-40AA-8F44-4BA3AB075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58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D35D0A7-D6F8-4E57-9C01-FD7E02B9D1BB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B456972-1AE2-40AA-8F44-4BA3AB0756F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785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7124" y="4797152"/>
            <a:ext cx="6461760" cy="1066800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Somos a meta para o seu sucesso.</a:t>
            </a:r>
          </a:p>
        </p:txBody>
      </p:sp>
      <p:pic>
        <p:nvPicPr>
          <p:cNvPr id="4" name="Imagem 3" descr="F:\Oin\TCC\tcc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635833"/>
            <a:ext cx="4248472" cy="4032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899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-243408"/>
            <a:ext cx="6768752" cy="676875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051720" y="5708082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saúde mais próxima de você.</a:t>
            </a:r>
          </a:p>
        </p:txBody>
      </p:sp>
    </p:spTree>
    <p:extLst>
      <p:ext uri="{BB962C8B-B14F-4D97-AF65-F5344CB8AC3E}">
        <p14:creationId xmlns:p14="http://schemas.microsoft.com/office/powerpoint/2010/main" val="11661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55576" y="-27384"/>
            <a:ext cx="7776864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43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lang="pt-BR" sz="43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lang="pt-BR" sz="43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pt-BR" sz="3200" i="1" dirty="0"/>
              <a:t>Sem sonhos, a vida não tem brilho. Sem metas, os sonhos não têm alicerces. Sem prioridades, os sonhos não se tornam reais. Sonhe, trace metas, estabeleça prioridades e corra riscos para executar seus sonhos. Melhor é errar por tentar do que errar por se omitir. </a:t>
            </a:r>
            <a:endParaRPr lang="pt-BR" sz="3200" dirty="0"/>
          </a:p>
          <a:p>
            <a:pPr algn="r"/>
            <a:r>
              <a:rPr lang="pt-BR" sz="3200" i="1" dirty="0"/>
              <a:t>Augusto Cury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90992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032248"/>
            <a:ext cx="7787208" cy="4133056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sz="3200" dirty="0"/>
              <a:t>Pamella Xavier – Desenvolvedora WEB</a:t>
            </a:r>
          </a:p>
          <a:p>
            <a:r>
              <a:rPr lang="pt-BR" sz="3200" dirty="0"/>
              <a:t>Raquel Shimada Pinheiro - DBA</a:t>
            </a:r>
          </a:p>
          <a:p>
            <a:r>
              <a:rPr lang="pt-BR" sz="3200" dirty="0"/>
              <a:t>Rebeca Shimada Pinheiro - Analista</a:t>
            </a:r>
          </a:p>
          <a:p>
            <a:r>
              <a:rPr lang="pt-BR" sz="3200" dirty="0"/>
              <a:t>Thiago Araújo Campos - Programador</a:t>
            </a:r>
          </a:p>
        </p:txBody>
      </p:sp>
      <p:pic>
        <p:nvPicPr>
          <p:cNvPr id="4" name="Imagem 3" descr="F:\Oin\TCC\tcc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848" y="6137920"/>
            <a:ext cx="704191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365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0" y="188913"/>
            <a:ext cx="7524750" cy="5472112"/>
          </a:xfrm>
        </p:spPr>
        <p:txBody>
          <a:bodyPr>
            <a:normAutofit fontScale="92500" lnSpcReduction="20000"/>
          </a:bodyPr>
          <a:lstStyle/>
          <a:p>
            <a:endParaRPr lang="pt-BR" dirty="0"/>
          </a:p>
          <a:p>
            <a:endParaRPr lang="pt-BR" sz="3200" dirty="0"/>
          </a:p>
          <a:p>
            <a:endParaRPr lang="pt-BR" sz="46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pt-BR" sz="4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Missão</a:t>
            </a:r>
          </a:p>
          <a:p>
            <a:endParaRPr lang="pt-BR" sz="46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pt-BR" sz="4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Visão</a:t>
            </a:r>
          </a:p>
          <a:p>
            <a:endParaRPr lang="pt-BR" sz="46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pt-BR" sz="4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Valores</a:t>
            </a:r>
          </a:p>
        </p:txBody>
      </p:sp>
      <p:pic>
        <p:nvPicPr>
          <p:cNvPr id="4" name="Imagem 3" descr="F:\Oin\TCC\tcc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137920"/>
            <a:ext cx="704191" cy="72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825" y="1844824"/>
            <a:ext cx="4464074" cy="393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3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048" y="692696"/>
            <a:ext cx="6021288" cy="60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8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2210" y="1340768"/>
            <a:ext cx="8009485" cy="4848572"/>
          </a:xfrm>
        </p:spPr>
        <p:txBody>
          <a:bodyPr/>
          <a:lstStyle/>
          <a:p>
            <a:endParaRPr lang="pt-BR" dirty="0"/>
          </a:p>
          <a:p>
            <a:r>
              <a:rPr lang="pt-BR" sz="3000" dirty="0"/>
              <a:t>Unidades Básicas de Saúde (UBS) do município de Mongaguá;</a:t>
            </a:r>
          </a:p>
          <a:p>
            <a:endParaRPr lang="pt-BR" sz="3000" dirty="0"/>
          </a:p>
          <a:p>
            <a:r>
              <a:rPr lang="pt-BR" sz="3000" dirty="0"/>
              <a:t>Diretora de Saúde:</a:t>
            </a:r>
          </a:p>
          <a:p>
            <a:pPr lvl="1"/>
            <a:r>
              <a:rPr lang="pt-BR" sz="2800" dirty="0"/>
              <a:t>Rivanilce de Souza Oliveira</a:t>
            </a:r>
          </a:p>
        </p:txBody>
      </p:sp>
      <p:pic>
        <p:nvPicPr>
          <p:cNvPr id="4" name="Imagem 3" descr="F:\Oin\TCC\tcc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809" y="6137920"/>
            <a:ext cx="704191" cy="72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37112"/>
            <a:ext cx="2215181" cy="208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6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</a:t>
            </a:r>
          </a:p>
        </p:txBody>
      </p:sp>
      <p:pic>
        <p:nvPicPr>
          <p:cNvPr id="4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76872"/>
            <a:ext cx="3672408" cy="3905714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" r="4166" b="3858"/>
          <a:stretch/>
        </p:blipFill>
        <p:spPr>
          <a:xfrm>
            <a:off x="5076056" y="2708920"/>
            <a:ext cx="3805308" cy="3388539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>
            <a:off x="4051572" y="4185096"/>
            <a:ext cx="792088" cy="4320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68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A Solução </a:t>
            </a:r>
          </a:p>
        </p:txBody>
      </p:sp>
      <p:pic>
        <p:nvPicPr>
          <p:cNvPr id="4" name="Imagem 3" descr="F:\Oin\TCC\tcc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809" y="6137920"/>
            <a:ext cx="704191" cy="72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708920"/>
            <a:ext cx="3429000" cy="3429000"/>
          </a:xfrm>
          <a:prstGeom prst="rect">
            <a:avLst/>
          </a:prstGeom>
        </p:spPr>
      </p:pic>
      <p:sp>
        <p:nvSpPr>
          <p:cNvPr id="9" name="Igual a 8"/>
          <p:cNvSpPr/>
          <p:nvPr/>
        </p:nvSpPr>
        <p:spPr>
          <a:xfrm>
            <a:off x="3995936" y="4005064"/>
            <a:ext cx="1008112" cy="688592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" r="4166" b="3858"/>
          <a:stretch/>
        </p:blipFill>
        <p:spPr>
          <a:xfrm>
            <a:off x="5338692" y="2749381"/>
            <a:ext cx="3805308" cy="3388539"/>
          </a:xfrm>
          <a:prstGeom prst="rect">
            <a:avLst/>
          </a:prstGeom>
        </p:spPr>
      </p:pic>
      <p:cxnSp>
        <p:nvCxnSpPr>
          <p:cNvPr id="13" name="Conector reto 12"/>
          <p:cNvCxnSpPr/>
          <p:nvPr/>
        </p:nvCxnSpPr>
        <p:spPr>
          <a:xfrm>
            <a:off x="5580112" y="2859455"/>
            <a:ext cx="2859697" cy="3127892"/>
          </a:xfrm>
          <a:prstGeom prst="line">
            <a:avLst/>
          </a:prstGeom>
          <a:ln w="76200">
            <a:solidFill>
              <a:srgbClr val="FF0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5436096" y="2859456"/>
            <a:ext cx="3003713" cy="3017816"/>
          </a:xfrm>
          <a:prstGeom prst="line">
            <a:avLst/>
          </a:prstGeom>
          <a:ln w="76200"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03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132856"/>
            <a:ext cx="2971800" cy="1533525"/>
          </a:xfr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88840"/>
            <a:ext cx="3960440" cy="232057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26" y="4708985"/>
            <a:ext cx="3651190" cy="193399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204575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6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pic>
        <p:nvPicPr>
          <p:cNvPr id="4" name="Imagem 3" descr="F:\Oin\TCC\tcc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809" y="6137920"/>
            <a:ext cx="704191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aixaDeTexto 9"/>
          <p:cNvSpPr txBox="1"/>
          <p:nvPr/>
        </p:nvSpPr>
        <p:spPr>
          <a:xfrm>
            <a:off x="2123728" y="5863997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saúde mais próxima de você.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052736"/>
            <a:ext cx="5616624" cy="5616624"/>
          </a:xfrm>
        </p:spPr>
      </p:pic>
    </p:spTree>
    <p:extLst>
      <p:ext uri="{BB962C8B-B14F-4D97-AF65-F5344CB8AC3E}">
        <p14:creationId xmlns:p14="http://schemas.microsoft.com/office/powerpoint/2010/main" val="163252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o">
  <a:themeElements>
    <a:clrScheme name="Verde-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739</TotalTime>
  <Words>133</Words>
  <Application>Microsoft Office PowerPoint</Application>
  <PresentationFormat>Apresentação na tela (4:3)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Gill Sans MT</vt:lpstr>
      <vt:lpstr>Wingdings 2</vt:lpstr>
      <vt:lpstr>HDOfficeLightV0</vt:lpstr>
      <vt:lpstr>Dividendo</vt:lpstr>
      <vt:lpstr>Apresentação do PowerPoint</vt:lpstr>
      <vt:lpstr>Equipe:</vt:lpstr>
      <vt:lpstr>Apresentação do PowerPoint</vt:lpstr>
      <vt:lpstr>Apresentação do PowerPoint</vt:lpstr>
      <vt:lpstr>Cliente</vt:lpstr>
      <vt:lpstr>O PROBLEMA</vt:lpstr>
      <vt:lpstr> A Solução </vt:lpstr>
      <vt:lpstr>Tecnologias Utilizadas</vt:lpstr>
      <vt:lpstr>Projeto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THIAGO ARAUJO CAMPOS</cp:lastModifiedBy>
  <cp:revision>36</cp:revision>
  <dcterms:created xsi:type="dcterms:W3CDTF">2016-06-24T16:53:22Z</dcterms:created>
  <dcterms:modified xsi:type="dcterms:W3CDTF">2016-12-08T21:38:46Z</dcterms:modified>
</cp:coreProperties>
</file>