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8" r:id="rId2"/>
    <p:sldId id="257" r:id="rId3"/>
    <p:sldId id="269" r:id="rId4"/>
    <p:sldId id="260" r:id="rId5"/>
    <p:sldId id="261" r:id="rId6"/>
    <p:sldId id="262" r:id="rId7"/>
    <p:sldId id="263" r:id="rId8"/>
    <p:sldId id="265" r:id="rId9"/>
    <p:sldId id="270" r:id="rId10"/>
    <p:sldId id="267" r:id="rId11"/>
    <p:sldId id="286" r:id="rId12"/>
    <p:sldId id="287" r:id="rId13"/>
    <p:sldId id="293" r:id="rId14"/>
    <p:sldId id="294" r:id="rId15"/>
    <p:sldId id="280" r:id="rId16"/>
    <p:sldId id="279" r:id="rId17"/>
    <p:sldId id="308" r:id="rId18"/>
    <p:sldId id="305" r:id="rId19"/>
    <p:sldId id="304" r:id="rId20"/>
    <p:sldId id="28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6448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6" orient="horz" pos="640" userDrawn="1">
          <p15:clr>
            <a:srgbClr val="A4A3A4"/>
          </p15:clr>
        </p15:guide>
        <p15:guide id="7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  <p:guide pos="1209"/>
        <p:guide pos="6448"/>
        <p:guide orient="horz"/>
        <p:guide orient="horz" pos="6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Barral" userId="6ad57b42fe88d35f" providerId="LiveId" clId="{8A3259FB-E70B-4930-8B2C-C4221AC1B0C2}"/>
    <pc:docChg chg="undo custSel delSld modSld">
      <pc:chgData name="Thiago Barral" userId="6ad57b42fe88d35f" providerId="LiveId" clId="{8A3259FB-E70B-4930-8B2C-C4221AC1B0C2}" dt="2020-02-03T18:23:35.750" v="69" actId="20577"/>
      <pc:docMkLst>
        <pc:docMk/>
      </pc:docMkLst>
      <pc:sldChg chg="modSp">
        <pc:chgData name="Thiago Barral" userId="6ad57b42fe88d35f" providerId="LiveId" clId="{8A3259FB-E70B-4930-8B2C-C4221AC1B0C2}" dt="2020-02-03T18:08:15.436" v="41" actId="6549"/>
        <pc:sldMkLst>
          <pc:docMk/>
          <pc:sldMk cId="1471755262" sldId="279"/>
        </pc:sldMkLst>
        <pc:spChg chg="mod">
          <ac:chgData name="Thiago Barral" userId="6ad57b42fe88d35f" providerId="LiveId" clId="{8A3259FB-E70B-4930-8B2C-C4221AC1B0C2}" dt="2020-02-03T18:08:15.436" v="41" actId="6549"/>
          <ac:spMkLst>
            <pc:docMk/>
            <pc:sldMk cId="1471755262" sldId="279"/>
            <ac:spMk id="10" creationId="{1FEBC67B-E30A-435D-B46E-E247AF0A3319}"/>
          </ac:spMkLst>
        </pc:spChg>
      </pc:sldChg>
      <pc:sldChg chg="del">
        <pc:chgData name="Thiago Barral" userId="6ad57b42fe88d35f" providerId="LiveId" clId="{8A3259FB-E70B-4930-8B2C-C4221AC1B0C2}" dt="2020-02-03T17:51:36.382" v="1" actId="47"/>
        <pc:sldMkLst>
          <pc:docMk/>
          <pc:sldMk cId="2742215607" sldId="283"/>
        </pc:sldMkLst>
      </pc:sldChg>
      <pc:sldChg chg="del">
        <pc:chgData name="Thiago Barral" userId="6ad57b42fe88d35f" providerId="LiveId" clId="{8A3259FB-E70B-4930-8B2C-C4221AC1B0C2}" dt="2020-02-03T17:51:36.382" v="1" actId="47"/>
        <pc:sldMkLst>
          <pc:docMk/>
          <pc:sldMk cId="673780699" sldId="284"/>
        </pc:sldMkLst>
      </pc:sldChg>
      <pc:sldChg chg="del">
        <pc:chgData name="Thiago Barral" userId="6ad57b42fe88d35f" providerId="LiveId" clId="{8A3259FB-E70B-4930-8B2C-C4221AC1B0C2}" dt="2020-02-03T17:51:36.382" v="1" actId="47"/>
        <pc:sldMkLst>
          <pc:docMk/>
          <pc:sldMk cId="1667525013" sldId="285"/>
        </pc:sldMkLst>
      </pc:sldChg>
      <pc:sldChg chg="modSp">
        <pc:chgData name="Thiago Barral" userId="6ad57b42fe88d35f" providerId="LiveId" clId="{8A3259FB-E70B-4930-8B2C-C4221AC1B0C2}" dt="2020-02-03T18:05:32.997" v="22" actId="20577"/>
        <pc:sldMkLst>
          <pc:docMk/>
          <pc:sldMk cId="2128767510" sldId="287"/>
        </pc:sldMkLst>
        <pc:spChg chg="mod">
          <ac:chgData name="Thiago Barral" userId="6ad57b42fe88d35f" providerId="LiveId" clId="{8A3259FB-E70B-4930-8B2C-C4221AC1B0C2}" dt="2020-02-03T18:05:32.997" v="22" actId="20577"/>
          <ac:spMkLst>
            <pc:docMk/>
            <pc:sldMk cId="2128767510" sldId="287"/>
            <ac:spMk id="14" creationId="{20D14341-A174-440B-B50E-64A6692F90B3}"/>
          </ac:spMkLst>
        </pc:spChg>
      </pc:sldChg>
      <pc:sldChg chg="del">
        <pc:chgData name="Thiago Barral" userId="6ad57b42fe88d35f" providerId="LiveId" clId="{8A3259FB-E70B-4930-8B2C-C4221AC1B0C2}" dt="2020-02-03T18:06:03.762" v="23" actId="47"/>
        <pc:sldMkLst>
          <pc:docMk/>
          <pc:sldMk cId="27039197" sldId="288"/>
        </pc:sldMkLst>
      </pc:sldChg>
      <pc:sldChg chg="del">
        <pc:chgData name="Thiago Barral" userId="6ad57b42fe88d35f" providerId="LiveId" clId="{8A3259FB-E70B-4930-8B2C-C4221AC1B0C2}" dt="2020-02-03T18:06:03.762" v="23" actId="47"/>
        <pc:sldMkLst>
          <pc:docMk/>
          <pc:sldMk cId="3345086720" sldId="289"/>
        </pc:sldMkLst>
      </pc:sldChg>
      <pc:sldChg chg="del">
        <pc:chgData name="Thiago Barral" userId="6ad57b42fe88d35f" providerId="LiveId" clId="{8A3259FB-E70B-4930-8B2C-C4221AC1B0C2}" dt="2020-02-03T18:06:03.762" v="23" actId="47"/>
        <pc:sldMkLst>
          <pc:docMk/>
          <pc:sldMk cId="1735020431" sldId="290"/>
        </pc:sldMkLst>
      </pc:sldChg>
      <pc:sldChg chg="del">
        <pc:chgData name="Thiago Barral" userId="6ad57b42fe88d35f" providerId="LiveId" clId="{8A3259FB-E70B-4930-8B2C-C4221AC1B0C2}" dt="2020-02-03T18:06:03.762" v="23" actId="47"/>
        <pc:sldMkLst>
          <pc:docMk/>
          <pc:sldMk cId="332605736" sldId="291"/>
        </pc:sldMkLst>
      </pc:sldChg>
      <pc:sldChg chg="del">
        <pc:chgData name="Thiago Barral" userId="6ad57b42fe88d35f" providerId="LiveId" clId="{8A3259FB-E70B-4930-8B2C-C4221AC1B0C2}" dt="2020-02-03T18:06:03.762" v="23" actId="47"/>
        <pc:sldMkLst>
          <pc:docMk/>
          <pc:sldMk cId="1879610048" sldId="292"/>
        </pc:sldMkLst>
      </pc:sldChg>
      <pc:sldChg chg="modSp">
        <pc:chgData name="Thiago Barral" userId="6ad57b42fe88d35f" providerId="LiveId" clId="{8A3259FB-E70B-4930-8B2C-C4221AC1B0C2}" dt="2020-02-03T18:07:56.697" v="39" actId="20577"/>
        <pc:sldMkLst>
          <pc:docMk/>
          <pc:sldMk cId="3286840706" sldId="294"/>
        </pc:sldMkLst>
        <pc:spChg chg="mod">
          <ac:chgData name="Thiago Barral" userId="6ad57b42fe88d35f" providerId="LiveId" clId="{8A3259FB-E70B-4930-8B2C-C4221AC1B0C2}" dt="2020-02-03T18:07:56.697" v="39" actId="20577"/>
          <ac:spMkLst>
            <pc:docMk/>
            <pc:sldMk cId="3286840706" sldId="294"/>
            <ac:spMk id="2" creationId="{ACDA27A2-B471-4BF3-ABE8-E1B1CEBE8E42}"/>
          </ac:spMkLst>
        </pc:spChg>
      </pc:sldChg>
      <pc:sldChg chg="del">
        <pc:chgData name="Thiago Barral" userId="6ad57b42fe88d35f" providerId="LiveId" clId="{8A3259FB-E70B-4930-8B2C-C4221AC1B0C2}" dt="2020-02-03T17:51:27.083" v="0" actId="47"/>
        <pc:sldMkLst>
          <pc:docMk/>
          <pc:sldMk cId="221554746" sldId="295"/>
        </pc:sldMkLst>
      </pc:sldChg>
      <pc:sldChg chg="del">
        <pc:chgData name="Thiago Barral" userId="6ad57b42fe88d35f" providerId="LiveId" clId="{8A3259FB-E70B-4930-8B2C-C4221AC1B0C2}" dt="2020-02-03T17:51:27.083" v="0" actId="47"/>
        <pc:sldMkLst>
          <pc:docMk/>
          <pc:sldMk cId="3065559587" sldId="296"/>
        </pc:sldMkLst>
      </pc:sldChg>
      <pc:sldChg chg="del">
        <pc:chgData name="Thiago Barral" userId="6ad57b42fe88d35f" providerId="LiveId" clId="{8A3259FB-E70B-4930-8B2C-C4221AC1B0C2}" dt="2020-02-03T17:51:27.083" v="0" actId="47"/>
        <pc:sldMkLst>
          <pc:docMk/>
          <pc:sldMk cId="836177581" sldId="297"/>
        </pc:sldMkLst>
      </pc:sldChg>
      <pc:sldChg chg="del">
        <pc:chgData name="Thiago Barral" userId="6ad57b42fe88d35f" providerId="LiveId" clId="{8A3259FB-E70B-4930-8B2C-C4221AC1B0C2}" dt="2020-02-03T17:51:27.083" v="0" actId="47"/>
        <pc:sldMkLst>
          <pc:docMk/>
          <pc:sldMk cId="4294685255" sldId="298"/>
        </pc:sldMkLst>
      </pc:sldChg>
      <pc:sldChg chg="del">
        <pc:chgData name="Thiago Barral" userId="6ad57b42fe88d35f" providerId="LiveId" clId="{8A3259FB-E70B-4930-8B2C-C4221AC1B0C2}" dt="2020-02-03T17:51:27.083" v="0" actId="47"/>
        <pc:sldMkLst>
          <pc:docMk/>
          <pc:sldMk cId="2966072579" sldId="299"/>
        </pc:sldMkLst>
      </pc:sldChg>
      <pc:sldChg chg="del">
        <pc:chgData name="Thiago Barral" userId="6ad57b42fe88d35f" providerId="LiveId" clId="{8A3259FB-E70B-4930-8B2C-C4221AC1B0C2}" dt="2020-02-03T17:51:27.083" v="0" actId="47"/>
        <pc:sldMkLst>
          <pc:docMk/>
          <pc:sldMk cId="3511322037" sldId="300"/>
        </pc:sldMkLst>
      </pc:sldChg>
      <pc:sldChg chg="del">
        <pc:chgData name="Thiago Barral" userId="6ad57b42fe88d35f" providerId="LiveId" clId="{8A3259FB-E70B-4930-8B2C-C4221AC1B0C2}" dt="2020-02-03T17:51:27.083" v="0" actId="47"/>
        <pc:sldMkLst>
          <pc:docMk/>
          <pc:sldMk cId="4053077454" sldId="301"/>
        </pc:sldMkLst>
      </pc:sldChg>
      <pc:sldChg chg="del">
        <pc:chgData name="Thiago Barral" userId="6ad57b42fe88d35f" providerId="LiveId" clId="{8A3259FB-E70B-4930-8B2C-C4221AC1B0C2}" dt="2020-02-03T18:08:34.956" v="42" actId="47"/>
        <pc:sldMkLst>
          <pc:docMk/>
          <pc:sldMk cId="3509420021" sldId="302"/>
        </pc:sldMkLst>
      </pc:sldChg>
      <pc:sldChg chg="del">
        <pc:chgData name="Thiago Barral" userId="6ad57b42fe88d35f" providerId="LiveId" clId="{8A3259FB-E70B-4930-8B2C-C4221AC1B0C2}" dt="2020-02-03T18:08:34.956" v="42" actId="47"/>
        <pc:sldMkLst>
          <pc:docMk/>
          <pc:sldMk cId="3313770947" sldId="303"/>
        </pc:sldMkLst>
      </pc:sldChg>
      <pc:sldChg chg="del">
        <pc:chgData name="Thiago Barral" userId="6ad57b42fe88d35f" providerId="LiveId" clId="{8A3259FB-E70B-4930-8B2C-C4221AC1B0C2}" dt="2020-02-03T18:23:03.298" v="48" actId="47"/>
        <pc:sldMkLst>
          <pc:docMk/>
          <pc:sldMk cId="1965300922" sldId="306"/>
        </pc:sldMkLst>
      </pc:sldChg>
      <pc:sldChg chg="del">
        <pc:chgData name="Thiago Barral" userId="6ad57b42fe88d35f" providerId="LiveId" clId="{8A3259FB-E70B-4930-8B2C-C4221AC1B0C2}" dt="2020-02-03T18:09:01.904" v="43" actId="47"/>
        <pc:sldMkLst>
          <pc:docMk/>
          <pc:sldMk cId="3543444259" sldId="307"/>
        </pc:sldMkLst>
      </pc:sldChg>
      <pc:sldChg chg="modSp">
        <pc:chgData name="Thiago Barral" userId="6ad57b42fe88d35f" providerId="LiveId" clId="{8A3259FB-E70B-4930-8B2C-C4221AC1B0C2}" dt="2020-02-03T18:23:35.750" v="69" actId="20577"/>
        <pc:sldMkLst>
          <pc:docMk/>
          <pc:sldMk cId="2196897795" sldId="308"/>
        </pc:sldMkLst>
        <pc:spChg chg="mod">
          <ac:chgData name="Thiago Barral" userId="6ad57b42fe88d35f" providerId="LiveId" clId="{8A3259FB-E70B-4930-8B2C-C4221AC1B0C2}" dt="2020-02-03T18:23:35.750" v="69" actId="20577"/>
          <ac:spMkLst>
            <pc:docMk/>
            <pc:sldMk cId="2196897795" sldId="308"/>
            <ac:spMk id="14" creationId="{20D14341-A174-440B-B50E-64A6692F90B3}"/>
          </ac:spMkLst>
        </pc:spChg>
      </pc:sldChg>
      <pc:sldChg chg="del">
        <pc:chgData name="Thiago Barral" userId="6ad57b42fe88d35f" providerId="LiveId" clId="{8A3259FB-E70B-4930-8B2C-C4221AC1B0C2}" dt="2020-02-03T18:09:20.845" v="47" actId="47"/>
        <pc:sldMkLst>
          <pc:docMk/>
          <pc:sldMk cId="1979183901" sldId="310"/>
        </pc:sldMkLst>
      </pc:sldChg>
      <pc:sldChg chg="del">
        <pc:chgData name="Thiago Barral" userId="6ad57b42fe88d35f" providerId="LiveId" clId="{8A3259FB-E70B-4930-8B2C-C4221AC1B0C2}" dt="2020-02-03T18:09:17.075" v="45" actId="47"/>
        <pc:sldMkLst>
          <pc:docMk/>
          <pc:sldMk cId="1750283420" sldId="311"/>
        </pc:sldMkLst>
      </pc:sldChg>
      <pc:sldChg chg="del">
        <pc:chgData name="Thiago Barral" userId="6ad57b42fe88d35f" providerId="LiveId" clId="{8A3259FB-E70B-4930-8B2C-C4221AC1B0C2}" dt="2020-02-03T18:09:08.033" v="44" actId="47"/>
        <pc:sldMkLst>
          <pc:docMk/>
          <pc:sldMk cId="1501479362" sldId="312"/>
        </pc:sldMkLst>
      </pc:sldChg>
      <pc:sldChg chg="del">
        <pc:chgData name="Thiago Barral" userId="6ad57b42fe88d35f" providerId="LiveId" clId="{8A3259FB-E70B-4930-8B2C-C4221AC1B0C2}" dt="2020-02-03T18:09:19.615" v="46" actId="47"/>
        <pc:sldMkLst>
          <pc:docMk/>
          <pc:sldMk cId="1063664637" sldId="313"/>
        </pc:sldMkLst>
      </pc:sldChg>
      <pc:sldChg chg="del">
        <pc:chgData name="Thiago Barral" userId="6ad57b42fe88d35f" providerId="LiveId" clId="{8A3259FB-E70B-4930-8B2C-C4221AC1B0C2}" dt="2020-02-03T18:23:03.298" v="48" actId="47"/>
        <pc:sldMkLst>
          <pc:docMk/>
          <pc:sldMk cId="2509914601" sldId="314"/>
        </pc:sldMkLst>
      </pc:sldChg>
    </pc:docChg>
  </pc:docChgLst>
  <pc:docChgLst>
    <pc:chgData name="Thiago Barral" userId="6ad57b42fe88d35f" providerId="LiveId" clId="{9ACE87AA-B08E-45E1-847B-810EAEB60CC7}"/>
    <pc:docChg chg="undo custSel mod addSld delSld modSld sldOrd">
      <pc:chgData name="Thiago Barral" userId="6ad57b42fe88d35f" providerId="LiveId" clId="{9ACE87AA-B08E-45E1-847B-810EAEB60CC7}" dt="2020-01-08T18:28:37.601" v="729" actId="47"/>
      <pc:docMkLst>
        <pc:docMk/>
      </pc:docMkLst>
      <pc:sldChg chg="modSp">
        <pc:chgData name="Thiago Barral" userId="6ad57b42fe88d35f" providerId="LiveId" clId="{9ACE87AA-B08E-45E1-847B-810EAEB60CC7}" dt="2020-01-08T00:02:39.019" v="607" actId="20577"/>
        <pc:sldMkLst>
          <pc:docMk/>
          <pc:sldMk cId="1348150112" sldId="270"/>
        </pc:sldMkLst>
        <pc:spChg chg="mod">
          <ac:chgData name="Thiago Barral" userId="6ad57b42fe88d35f" providerId="LiveId" clId="{9ACE87AA-B08E-45E1-847B-810EAEB60CC7}" dt="2020-01-08T00:02:39.019" v="607" actId="20577"/>
          <ac:spMkLst>
            <pc:docMk/>
            <pc:sldMk cId="1348150112" sldId="270"/>
            <ac:spMk id="14" creationId="{20D14341-A174-440B-B50E-64A6692F90B3}"/>
          </ac:spMkLst>
        </pc:spChg>
      </pc:sldChg>
      <pc:sldChg chg="modSp">
        <pc:chgData name="Thiago Barral" userId="6ad57b42fe88d35f" providerId="LiveId" clId="{9ACE87AA-B08E-45E1-847B-810EAEB60CC7}" dt="2020-01-08T00:03:40.301" v="617" actId="20577"/>
        <pc:sldMkLst>
          <pc:docMk/>
          <pc:sldMk cId="433565147" sldId="286"/>
        </pc:sldMkLst>
        <pc:spChg chg="mod">
          <ac:chgData name="Thiago Barral" userId="6ad57b42fe88d35f" providerId="LiveId" clId="{9ACE87AA-B08E-45E1-847B-810EAEB60CC7}" dt="2020-01-08T00:03:40.301" v="617" actId="20577"/>
          <ac:spMkLst>
            <pc:docMk/>
            <pc:sldMk cId="433565147" sldId="286"/>
            <ac:spMk id="3" creationId="{7934D297-7543-4D18-9850-584226CF5703}"/>
          </ac:spMkLst>
        </pc:spChg>
      </pc:sldChg>
      <pc:sldChg chg="addSp delSp">
        <pc:chgData name="Thiago Barral" userId="6ad57b42fe88d35f" providerId="LiveId" clId="{9ACE87AA-B08E-45E1-847B-810EAEB60CC7}" dt="2020-01-07T23:46:33.404" v="483"/>
        <pc:sldMkLst>
          <pc:docMk/>
          <pc:sldMk cId="3511322037" sldId="300"/>
        </pc:sldMkLst>
        <pc:picChg chg="add del">
          <ac:chgData name="Thiago Barral" userId="6ad57b42fe88d35f" providerId="LiveId" clId="{9ACE87AA-B08E-45E1-847B-810EAEB60CC7}" dt="2020-01-07T23:46:33.404" v="483"/>
          <ac:picMkLst>
            <pc:docMk/>
            <pc:sldMk cId="3511322037" sldId="300"/>
            <ac:picMk id="3" creationId="{4B8FAEBA-55D9-46B0-A2B8-05B48C284A98}"/>
          </ac:picMkLst>
        </pc:picChg>
      </pc:sldChg>
      <pc:sldChg chg="ord">
        <pc:chgData name="Thiago Barral" userId="6ad57b42fe88d35f" providerId="LiveId" clId="{9ACE87AA-B08E-45E1-847B-810EAEB60CC7}" dt="2020-01-07T21:45:00.876" v="403"/>
        <pc:sldMkLst>
          <pc:docMk/>
          <pc:sldMk cId="3509420021" sldId="302"/>
        </pc:sldMkLst>
      </pc:sldChg>
      <pc:sldChg chg="ord">
        <pc:chgData name="Thiago Barral" userId="6ad57b42fe88d35f" providerId="LiveId" clId="{9ACE87AA-B08E-45E1-847B-810EAEB60CC7}" dt="2020-01-07T21:45:09.431" v="405"/>
        <pc:sldMkLst>
          <pc:docMk/>
          <pc:sldMk cId="3313770947" sldId="303"/>
        </pc:sldMkLst>
      </pc:sldChg>
      <pc:sldChg chg="modSp ord">
        <pc:chgData name="Thiago Barral" userId="6ad57b42fe88d35f" providerId="LiveId" clId="{9ACE87AA-B08E-45E1-847B-810EAEB60CC7}" dt="2020-01-07T22:14:10.742" v="481" actId="20577"/>
        <pc:sldMkLst>
          <pc:docMk/>
          <pc:sldMk cId="193589187" sldId="304"/>
        </pc:sldMkLst>
        <pc:spChg chg="mod">
          <ac:chgData name="Thiago Barral" userId="6ad57b42fe88d35f" providerId="LiveId" clId="{9ACE87AA-B08E-45E1-847B-810EAEB60CC7}" dt="2020-01-07T22:14:10.742" v="481" actId="20577"/>
          <ac:spMkLst>
            <pc:docMk/>
            <pc:sldMk cId="193589187" sldId="304"/>
            <ac:spMk id="10" creationId="{1FEBC67B-E30A-435D-B46E-E247AF0A3319}"/>
          </ac:spMkLst>
        </pc:spChg>
      </pc:sldChg>
      <pc:sldChg chg="addSp delSp modSp ord">
        <pc:chgData name="Thiago Barral" userId="6ad57b42fe88d35f" providerId="LiveId" clId="{9ACE87AA-B08E-45E1-847B-810EAEB60CC7}" dt="2020-01-08T18:21:12.327" v="704" actId="478"/>
        <pc:sldMkLst>
          <pc:docMk/>
          <pc:sldMk cId="4008132092" sldId="305"/>
        </pc:sldMkLst>
        <pc:spChg chg="add">
          <ac:chgData name="Thiago Barral" userId="6ad57b42fe88d35f" providerId="LiveId" clId="{9ACE87AA-B08E-45E1-847B-810EAEB60CC7}" dt="2020-01-08T18:21:08.890" v="703"/>
          <ac:spMkLst>
            <pc:docMk/>
            <pc:sldMk cId="4008132092" sldId="305"/>
            <ac:spMk id="8" creationId="{E2C03A13-011B-48B4-AF11-12362A82BF5E}"/>
          </ac:spMkLst>
        </pc:spChg>
        <pc:spChg chg="del">
          <ac:chgData name="Thiago Barral" userId="6ad57b42fe88d35f" providerId="LiveId" clId="{9ACE87AA-B08E-45E1-847B-810EAEB60CC7}" dt="2020-01-08T00:06:42.192" v="618" actId="478"/>
          <ac:spMkLst>
            <pc:docMk/>
            <pc:sldMk cId="4008132092" sldId="305"/>
            <ac:spMk id="10" creationId="{AADFD8BF-B31F-40A9-B2FB-B6793347C45E}"/>
          </ac:spMkLst>
        </pc:spChg>
        <pc:spChg chg="add del mod">
          <ac:chgData name="Thiago Barral" userId="6ad57b42fe88d35f" providerId="LiveId" clId="{9ACE87AA-B08E-45E1-847B-810EAEB60CC7}" dt="2020-01-08T18:21:12.327" v="704" actId="478"/>
          <ac:spMkLst>
            <pc:docMk/>
            <pc:sldMk cId="4008132092" sldId="305"/>
            <ac:spMk id="11" creationId="{E9FEFAC6-0922-458D-9267-DEF4C043CC53}"/>
          </ac:spMkLst>
        </pc:spChg>
        <pc:picChg chg="add del mod">
          <ac:chgData name="Thiago Barral" userId="6ad57b42fe88d35f" providerId="LiveId" clId="{9ACE87AA-B08E-45E1-847B-810EAEB60CC7}" dt="2020-01-07T19:40:13.093" v="7"/>
          <ac:picMkLst>
            <pc:docMk/>
            <pc:sldMk cId="4008132092" sldId="305"/>
            <ac:picMk id="4" creationId="{400EEE49-2654-42BA-A3D5-45AA5D742117}"/>
          </ac:picMkLst>
        </pc:picChg>
        <pc:picChg chg="del">
          <ac:chgData name="Thiago Barral" userId="6ad57b42fe88d35f" providerId="LiveId" clId="{9ACE87AA-B08E-45E1-847B-810EAEB60CC7}" dt="2020-01-07T19:38:50.815" v="2" actId="478"/>
          <ac:picMkLst>
            <pc:docMk/>
            <pc:sldMk cId="4008132092" sldId="305"/>
            <ac:picMk id="5" creationId="{DB005A5E-0E96-4994-877E-2F6A79E25833}"/>
          </ac:picMkLst>
        </pc:picChg>
        <pc:picChg chg="add mod">
          <ac:chgData name="Thiago Barral" userId="6ad57b42fe88d35f" providerId="LiveId" clId="{9ACE87AA-B08E-45E1-847B-810EAEB60CC7}" dt="2020-01-08T00:06:55.422" v="619" actId="1076"/>
          <ac:picMkLst>
            <pc:docMk/>
            <pc:sldMk cId="4008132092" sldId="305"/>
            <ac:picMk id="6" creationId="{DFC64070-56F3-4108-8B31-867A9AF95EA7}"/>
          </ac:picMkLst>
        </pc:picChg>
      </pc:sldChg>
      <pc:sldChg chg="add del ord setBg">
        <pc:chgData name="Thiago Barral" userId="6ad57b42fe88d35f" providerId="LiveId" clId="{9ACE87AA-B08E-45E1-847B-810EAEB60CC7}" dt="2020-01-07T19:41:20.749" v="16" actId="2696"/>
        <pc:sldMkLst>
          <pc:docMk/>
          <pc:sldMk cId="772161623" sldId="306"/>
        </pc:sldMkLst>
      </pc:sldChg>
      <pc:sldChg chg="modSp add ord">
        <pc:chgData name="Thiago Barral" userId="6ad57b42fe88d35f" providerId="LiveId" clId="{9ACE87AA-B08E-45E1-847B-810EAEB60CC7}" dt="2020-01-07T22:00:51.093" v="466" actId="1076"/>
        <pc:sldMkLst>
          <pc:docMk/>
          <pc:sldMk cId="1965300922" sldId="306"/>
        </pc:sldMkLst>
        <pc:spChg chg="mod">
          <ac:chgData name="Thiago Barral" userId="6ad57b42fe88d35f" providerId="LiveId" clId="{9ACE87AA-B08E-45E1-847B-810EAEB60CC7}" dt="2020-01-07T22:00:51.093" v="466" actId="1076"/>
          <ac:spMkLst>
            <pc:docMk/>
            <pc:sldMk cId="1965300922" sldId="306"/>
            <ac:spMk id="14" creationId="{20D14341-A174-440B-B50E-64A6692F90B3}"/>
          </ac:spMkLst>
        </pc:spChg>
      </pc:sldChg>
      <pc:sldChg chg="addSp delSp modSp add">
        <pc:chgData name="Thiago Barral" userId="6ad57b42fe88d35f" providerId="LiveId" clId="{9ACE87AA-B08E-45E1-847B-810EAEB60CC7}" dt="2020-01-08T18:20:51.229" v="702" actId="1076"/>
        <pc:sldMkLst>
          <pc:docMk/>
          <pc:sldMk cId="3543444259" sldId="307"/>
        </pc:sldMkLst>
        <pc:spChg chg="add mod">
          <ac:chgData name="Thiago Barral" userId="6ad57b42fe88d35f" providerId="LiveId" clId="{9ACE87AA-B08E-45E1-847B-810EAEB60CC7}" dt="2020-01-08T18:20:51.229" v="702" actId="1076"/>
          <ac:spMkLst>
            <pc:docMk/>
            <pc:sldMk cId="3543444259" sldId="307"/>
            <ac:spMk id="8" creationId="{65A0E112-914B-4F8F-8D31-93F674958457}"/>
          </ac:spMkLst>
        </pc:spChg>
        <pc:spChg chg="del">
          <ac:chgData name="Thiago Barral" userId="6ad57b42fe88d35f" providerId="LiveId" clId="{9ACE87AA-B08E-45E1-847B-810EAEB60CC7}" dt="2020-01-08T00:07:17.994" v="620" actId="478"/>
          <ac:spMkLst>
            <pc:docMk/>
            <pc:sldMk cId="3543444259" sldId="307"/>
            <ac:spMk id="10" creationId="{AADFD8BF-B31F-40A9-B2FB-B6793347C45E}"/>
          </ac:spMkLst>
        </pc:spChg>
        <pc:picChg chg="mod">
          <ac:chgData name="Thiago Barral" userId="6ad57b42fe88d35f" providerId="LiveId" clId="{9ACE87AA-B08E-45E1-847B-810EAEB60CC7}" dt="2020-01-08T18:20:26.001" v="701" actId="1076"/>
          <ac:picMkLst>
            <pc:docMk/>
            <pc:sldMk cId="3543444259" sldId="307"/>
            <ac:picMk id="2" creationId="{74047E74-8C39-4AE7-AD29-E6B3A0563DE1}"/>
          </ac:picMkLst>
        </pc:picChg>
        <pc:picChg chg="add mod">
          <ac:chgData name="Thiago Barral" userId="6ad57b42fe88d35f" providerId="LiveId" clId="{9ACE87AA-B08E-45E1-847B-810EAEB60CC7}" dt="2020-01-07T20:09:03.619" v="135" actId="1076"/>
          <ac:picMkLst>
            <pc:docMk/>
            <pc:sldMk cId="3543444259" sldId="307"/>
            <ac:picMk id="3" creationId="{C9A7BFE9-5EBC-4185-9DDA-585C2D9DA886}"/>
          </ac:picMkLst>
        </pc:picChg>
        <pc:picChg chg="del">
          <ac:chgData name="Thiago Barral" userId="6ad57b42fe88d35f" providerId="LiveId" clId="{9ACE87AA-B08E-45E1-847B-810EAEB60CC7}" dt="2020-01-07T20:08:05.992" v="127" actId="478"/>
          <ac:picMkLst>
            <pc:docMk/>
            <pc:sldMk cId="3543444259" sldId="307"/>
            <ac:picMk id="6" creationId="{DFC64070-56F3-4108-8B31-867A9AF95EA7}"/>
          </ac:picMkLst>
        </pc:picChg>
      </pc:sldChg>
      <pc:sldChg chg="modSp add">
        <pc:chgData name="Thiago Barral" userId="6ad57b42fe88d35f" providerId="LiveId" clId="{9ACE87AA-B08E-45E1-847B-810EAEB60CC7}" dt="2020-01-07T22:01:40.714" v="476" actId="20577"/>
        <pc:sldMkLst>
          <pc:docMk/>
          <pc:sldMk cId="2196897795" sldId="308"/>
        </pc:sldMkLst>
        <pc:spChg chg="mod">
          <ac:chgData name="Thiago Barral" userId="6ad57b42fe88d35f" providerId="LiveId" clId="{9ACE87AA-B08E-45E1-847B-810EAEB60CC7}" dt="2020-01-07T22:01:40.714" v="476" actId="20577"/>
          <ac:spMkLst>
            <pc:docMk/>
            <pc:sldMk cId="2196897795" sldId="308"/>
            <ac:spMk id="14" creationId="{20D14341-A174-440B-B50E-64A6692F90B3}"/>
          </ac:spMkLst>
        </pc:spChg>
      </pc:sldChg>
      <pc:sldChg chg="addSp delSp modSp add del">
        <pc:chgData name="Thiago Barral" userId="6ad57b42fe88d35f" providerId="LiveId" clId="{9ACE87AA-B08E-45E1-847B-810EAEB60CC7}" dt="2020-01-07T20:33:33.468" v="266" actId="47"/>
        <pc:sldMkLst>
          <pc:docMk/>
          <pc:sldMk cId="98822468" sldId="309"/>
        </pc:sldMkLst>
        <pc:graphicFrameChg chg="add del mod modGraphic">
          <ac:chgData name="Thiago Barral" userId="6ad57b42fe88d35f" providerId="LiveId" clId="{9ACE87AA-B08E-45E1-847B-810EAEB60CC7}" dt="2020-01-07T20:25:50.708" v="251" actId="478"/>
          <ac:graphicFrameMkLst>
            <pc:docMk/>
            <pc:sldMk cId="98822468" sldId="309"/>
            <ac:graphicFrameMk id="2" creationId="{4ABB305F-9EEB-4466-8DAC-2DD4FCB68217}"/>
          </ac:graphicFrameMkLst>
        </pc:graphicFrameChg>
        <pc:picChg chg="add del mod">
          <ac:chgData name="Thiago Barral" userId="6ad57b42fe88d35f" providerId="LiveId" clId="{9ACE87AA-B08E-45E1-847B-810EAEB60CC7}" dt="2020-01-07T20:31:44.971" v="261" actId="478"/>
          <ac:picMkLst>
            <pc:docMk/>
            <pc:sldMk cId="98822468" sldId="309"/>
            <ac:picMk id="3" creationId="{80F8F82D-6A9D-4C27-B3E3-4531242695B3}"/>
          </ac:picMkLst>
        </pc:picChg>
        <pc:picChg chg="add mod">
          <ac:chgData name="Thiago Barral" userId="6ad57b42fe88d35f" providerId="LiveId" clId="{9ACE87AA-B08E-45E1-847B-810EAEB60CC7}" dt="2020-01-07T20:33:14.947" v="265" actId="1076"/>
          <ac:picMkLst>
            <pc:docMk/>
            <pc:sldMk cId="98822468" sldId="309"/>
            <ac:picMk id="4" creationId="{55FCA050-C3C4-4087-ABCC-61C1432697D1}"/>
          </ac:picMkLst>
        </pc:picChg>
        <pc:picChg chg="del">
          <ac:chgData name="Thiago Barral" userId="6ad57b42fe88d35f" providerId="LiveId" clId="{9ACE87AA-B08E-45E1-847B-810EAEB60CC7}" dt="2020-01-07T20:23:06.244" v="248" actId="478"/>
          <ac:picMkLst>
            <pc:docMk/>
            <pc:sldMk cId="98822468" sldId="309"/>
            <ac:picMk id="6" creationId="{491F0F58-C46B-44CC-8AB1-38FF53C70F12}"/>
          </ac:picMkLst>
        </pc:picChg>
      </pc:sldChg>
      <pc:sldChg chg="addSp delSp modSp add del">
        <pc:chgData name="Thiago Barral" userId="6ad57b42fe88d35f" providerId="LiveId" clId="{9ACE87AA-B08E-45E1-847B-810EAEB60CC7}" dt="2020-01-08T18:28:37.601" v="729" actId="47"/>
        <pc:sldMkLst>
          <pc:docMk/>
          <pc:sldMk cId="2158414654" sldId="309"/>
        </pc:sldMkLst>
        <pc:spChg chg="del">
          <ac:chgData name="Thiago Barral" userId="6ad57b42fe88d35f" providerId="LiveId" clId="{9ACE87AA-B08E-45E1-847B-810EAEB60CC7}" dt="2020-01-07T20:33:45.931" v="268" actId="478"/>
          <ac:spMkLst>
            <pc:docMk/>
            <pc:sldMk cId="2158414654" sldId="309"/>
            <ac:spMk id="10" creationId="{1FEBC67B-E30A-435D-B46E-E247AF0A3319}"/>
          </ac:spMkLst>
        </pc:spChg>
        <pc:picChg chg="add del mod">
          <ac:chgData name="Thiago Barral" userId="6ad57b42fe88d35f" providerId="LiveId" clId="{9ACE87AA-B08E-45E1-847B-810EAEB60CC7}" dt="2020-01-07T21:55:31.789" v="410" actId="478"/>
          <ac:picMkLst>
            <pc:docMk/>
            <pc:sldMk cId="2158414654" sldId="309"/>
            <ac:picMk id="3" creationId="{D9554DAA-DC02-44B6-A98B-24DAB4EBA1AC}"/>
          </ac:picMkLst>
        </pc:picChg>
        <pc:picChg chg="add del mod">
          <ac:chgData name="Thiago Barral" userId="6ad57b42fe88d35f" providerId="LiveId" clId="{9ACE87AA-B08E-45E1-847B-810EAEB60CC7}" dt="2020-01-07T21:56:23.886" v="413" actId="478"/>
          <ac:picMkLst>
            <pc:docMk/>
            <pc:sldMk cId="2158414654" sldId="309"/>
            <ac:picMk id="4" creationId="{D020AF84-8F49-44C8-9054-F2F1F788296C}"/>
          </ac:picMkLst>
        </pc:picChg>
        <pc:picChg chg="add mod">
          <ac:chgData name="Thiago Barral" userId="6ad57b42fe88d35f" providerId="LiveId" clId="{9ACE87AA-B08E-45E1-847B-810EAEB60CC7}" dt="2020-01-07T21:56:56.032" v="421" actId="1076"/>
          <ac:picMkLst>
            <pc:docMk/>
            <pc:sldMk cId="2158414654" sldId="309"/>
            <ac:picMk id="5" creationId="{4169DA66-8D73-40E8-8D1E-6032F217EBB4}"/>
          </ac:picMkLst>
        </pc:picChg>
        <pc:picChg chg="add mod">
          <ac:chgData name="Thiago Barral" userId="6ad57b42fe88d35f" providerId="LiveId" clId="{9ACE87AA-B08E-45E1-847B-810EAEB60CC7}" dt="2020-01-07T21:56:53.103" v="420" actId="1076"/>
          <ac:picMkLst>
            <pc:docMk/>
            <pc:sldMk cId="2158414654" sldId="309"/>
            <ac:picMk id="6" creationId="{B3DA27C7-8E65-4755-A81A-E51BE3B830FF}"/>
          </ac:picMkLst>
        </pc:picChg>
      </pc:sldChg>
      <pc:sldChg chg="add del">
        <pc:chgData name="Thiago Barral" userId="6ad57b42fe88d35f" providerId="LiveId" clId="{9ACE87AA-B08E-45E1-847B-810EAEB60CC7}" dt="2020-01-07T20:59:51.559" v="381" actId="2696"/>
        <pc:sldMkLst>
          <pc:docMk/>
          <pc:sldMk cId="231058156" sldId="310"/>
        </pc:sldMkLst>
      </pc:sldChg>
      <pc:sldChg chg="add del setBg">
        <pc:chgData name="Thiago Barral" userId="6ad57b42fe88d35f" providerId="LiveId" clId="{9ACE87AA-B08E-45E1-847B-810EAEB60CC7}" dt="2020-01-07T20:33:49.053" v="270"/>
        <pc:sldMkLst>
          <pc:docMk/>
          <pc:sldMk cId="980813461" sldId="310"/>
        </pc:sldMkLst>
      </pc:sldChg>
      <pc:sldChg chg="addSp delSp modSp add ord">
        <pc:chgData name="Thiago Barral" userId="6ad57b42fe88d35f" providerId="LiveId" clId="{9ACE87AA-B08E-45E1-847B-810EAEB60CC7}" dt="2020-01-08T18:18:59.624" v="699" actId="1076"/>
        <pc:sldMkLst>
          <pc:docMk/>
          <pc:sldMk cId="1979183901" sldId="310"/>
        </pc:sldMkLst>
        <pc:picChg chg="add del mod">
          <ac:chgData name="Thiago Barral" userId="6ad57b42fe88d35f" providerId="LiveId" clId="{9ACE87AA-B08E-45E1-847B-810EAEB60CC7}" dt="2020-01-07T21:42:02.756" v="394" actId="478"/>
          <ac:picMkLst>
            <pc:docMk/>
            <pc:sldMk cId="1979183901" sldId="310"/>
            <ac:picMk id="2" creationId="{76900A64-8E35-4DA7-9E8D-79E6673F8333}"/>
          </ac:picMkLst>
        </pc:picChg>
        <pc:picChg chg="add del mod">
          <ac:chgData name="Thiago Barral" userId="6ad57b42fe88d35f" providerId="LiveId" clId="{9ACE87AA-B08E-45E1-847B-810EAEB60CC7}" dt="2020-01-08T15:43:23.058" v="679" actId="478"/>
          <ac:picMkLst>
            <pc:docMk/>
            <pc:sldMk cId="1979183901" sldId="310"/>
            <ac:picMk id="2" creationId="{D5D0C324-C760-47AE-A006-D7EF4A5E0EC7}"/>
          </ac:picMkLst>
        </pc:picChg>
        <pc:picChg chg="add del mod">
          <ac:chgData name="Thiago Barral" userId="6ad57b42fe88d35f" providerId="LiveId" clId="{9ACE87AA-B08E-45E1-847B-810EAEB60CC7}" dt="2020-01-08T15:41:54.455" v="674" actId="478"/>
          <ac:picMkLst>
            <pc:docMk/>
            <pc:sldMk cId="1979183901" sldId="310"/>
            <ac:picMk id="3" creationId="{F3F600CB-CC64-4DD9-938D-87B445709BD4}"/>
          </ac:picMkLst>
        </pc:picChg>
        <pc:picChg chg="add del mod">
          <ac:chgData name="Thiago Barral" userId="6ad57b42fe88d35f" providerId="LiveId" clId="{9ACE87AA-B08E-45E1-847B-810EAEB60CC7}" dt="2020-01-08T15:47:15.692" v="684" actId="478"/>
          <ac:picMkLst>
            <pc:docMk/>
            <pc:sldMk cId="1979183901" sldId="310"/>
            <ac:picMk id="4" creationId="{B2225E2A-6C63-4DFE-928F-2158847A7DEB}"/>
          </ac:picMkLst>
        </pc:picChg>
        <pc:picChg chg="add del mod">
          <ac:chgData name="Thiago Barral" userId="6ad57b42fe88d35f" providerId="LiveId" clId="{9ACE87AA-B08E-45E1-847B-810EAEB60CC7}" dt="2020-01-08T15:48:28.737" v="687" actId="478"/>
          <ac:picMkLst>
            <pc:docMk/>
            <pc:sldMk cId="1979183901" sldId="310"/>
            <ac:picMk id="5" creationId="{F42623D0-18E3-4170-8768-83D564C074E7}"/>
          </ac:picMkLst>
        </pc:picChg>
        <pc:picChg chg="del">
          <ac:chgData name="Thiago Barral" userId="6ad57b42fe88d35f" providerId="LiveId" clId="{9ACE87AA-B08E-45E1-847B-810EAEB60CC7}" dt="2020-01-07T21:38:43.374" v="389" actId="478"/>
          <ac:picMkLst>
            <pc:docMk/>
            <pc:sldMk cId="1979183901" sldId="310"/>
            <ac:picMk id="6" creationId="{491F0F58-C46B-44CC-8AB1-38FF53C70F12}"/>
          </ac:picMkLst>
        </pc:picChg>
        <pc:picChg chg="add mod">
          <ac:chgData name="Thiago Barral" userId="6ad57b42fe88d35f" providerId="LiveId" clId="{9ACE87AA-B08E-45E1-847B-810EAEB60CC7}" dt="2020-01-08T18:18:59.624" v="699" actId="1076"/>
          <ac:picMkLst>
            <pc:docMk/>
            <pc:sldMk cId="1979183901" sldId="310"/>
            <ac:picMk id="6" creationId="{71EAC738-3CCD-4EA1-9D1E-07323D512BC6}"/>
          </ac:picMkLst>
        </pc:picChg>
        <pc:picChg chg="del">
          <ac:chgData name="Thiago Barral" userId="6ad57b42fe88d35f" providerId="LiveId" clId="{9ACE87AA-B08E-45E1-847B-810EAEB60CC7}" dt="2020-01-08T18:18:54.880" v="698" actId="478"/>
          <ac:picMkLst>
            <pc:docMk/>
            <pc:sldMk cId="1979183901" sldId="310"/>
            <ac:picMk id="8" creationId="{91913792-0DD3-41C6-9AFA-F392016E7F1C}"/>
          </ac:picMkLst>
        </pc:picChg>
      </pc:sldChg>
      <pc:sldChg chg="addSp delSp modSp add del">
        <pc:chgData name="Thiago Barral" userId="6ad57b42fe88d35f" providerId="LiveId" clId="{9ACE87AA-B08E-45E1-847B-810EAEB60CC7}" dt="2020-01-07T20:31:39.676" v="260" actId="47"/>
        <pc:sldMkLst>
          <pc:docMk/>
          <pc:sldMk cId="2163153354" sldId="310"/>
        </pc:sldMkLst>
        <pc:picChg chg="add mod">
          <ac:chgData name="Thiago Barral" userId="6ad57b42fe88d35f" providerId="LiveId" clId="{9ACE87AA-B08E-45E1-847B-810EAEB60CC7}" dt="2020-01-07T20:29:27.301" v="259" actId="1076"/>
          <ac:picMkLst>
            <pc:docMk/>
            <pc:sldMk cId="2163153354" sldId="310"/>
            <ac:picMk id="2" creationId="{C253F24C-9B37-4C37-BEEA-ECFD720CA798}"/>
          </ac:picMkLst>
        </pc:picChg>
        <pc:picChg chg="del">
          <ac:chgData name="Thiago Barral" userId="6ad57b42fe88d35f" providerId="LiveId" clId="{9ACE87AA-B08E-45E1-847B-810EAEB60CC7}" dt="2020-01-07T20:28:41.243" v="256" actId="478"/>
          <ac:picMkLst>
            <pc:docMk/>
            <pc:sldMk cId="2163153354" sldId="310"/>
            <ac:picMk id="3" creationId="{80F8F82D-6A9D-4C27-B3E3-4531242695B3}"/>
          </ac:picMkLst>
        </pc:picChg>
      </pc:sldChg>
      <pc:sldChg chg="addSp delSp modSp add">
        <pc:chgData name="Thiago Barral" userId="6ad57b42fe88d35f" providerId="LiveId" clId="{9ACE87AA-B08E-45E1-847B-810EAEB60CC7}" dt="2020-01-08T18:17:29.077" v="692" actId="1076"/>
        <pc:sldMkLst>
          <pc:docMk/>
          <pc:sldMk cId="1750283420" sldId="311"/>
        </pc:sldMkLst>
        <pc:spChg chg="mod">
          <ac:chgData name="Thiago Barral" userId="6ad57b42fe88d35f" providerId="LiveId" clId="{9ACE87AA-B08E-45E1-847B-810EAEB60CC7}" dt="2020-01-07T23:47:47.207" v="489" actId="1076"/>
          <ac:spMkLst>
            <pc:docMk/>
            <pc:sldMk cId="1750283420" sldId="311"/>
            <ac:spMk id="7" creationId="{A555C4A7-F50C-4E10-88D1-A47979624FA7}"/>
          </ac:spMkLst>
        </pc:spChg>
        <pc:spChg chg="add mod">
          <ac:chgData name="Thiago Barral" userId="6ad57b42fe88d35f" providerId="LiveId" clId="{9ACE87AA-B08E-45E1-847B-810EAEB60CC7}" dt="2020-01-08T18:17:29.077" v="692" actId="1076"/>
          <ac:spMkLst>
            <pc:docMk/>
            <pc:sldMk cId="1750283420" sldId="311"/>
            <ac:spMk id="9" creationId="{EA68E691-EE6D-466B-BBCA-A5CF765582DA}"/>
          </ac:spMkLst>
        </pc:spChg>
        <pc:spChg chg="del">
          <ac:chgData name="Thiago Barral" userId="6ad57b42fe88d35f" providerId="LiveId" clId="{9ACE87AA-B08E-45E1-847B-810EAEB60CC7}" dt="2020-01-08T00:11:56.584" v="650" actId="478"/>
          <ac:spMkLst>
            <pc:docMk/>
            <pc:sldMk cId="1750283420" sldId="311"/>
            <ac:spMk id="10" creationId="{AADFD8BF-B31F-40A9-B2FB-B6793347C45E}"/>
          </ac:spMkLst>
        </pc:spChg>
        <pc:spChg chg="mod">
          <ac:chgData name="Thiago Barral" userId="6ad57b42fe88d35f" providerId="LiveId" clId="{9ACE87AA-B08E-45E1-847B-810EAEB60CC7}" dt="2020-01-07T23:52:52.267" v="543" actId="20577"/>
          <ac:spMkLst>
            <pc:docMk/>
            <pc:sldMk cId="1750283420" sldId="311"/>
            <ac:spMk id="14" creationId="{20D14341-A174-440B-B50E-64A6692F90B3}"/>
          </ac:spMkLst>
        </pc:spChg>
        <pc:picChg chg="add mod">
          <ac:chgData name="Thiago Barral" userId="6ad57b42fe88d35f" providerId="LiveId" clId="{9ACE87AA-B08E-45E1-847B-810EAEB60CC7}" dt="2020-01-07T23:47:15.162" v="487" actId="1076"/>
          <ac:picMkLst>
            <pc:docMk/>
            <pc:sldMk cId="1750283420" sldId="311"/>
            <ac:picMk id="3" creationId="{ED38DB57-C05A-4758-91E4-6AF8194ABF03}"/>
          </ac:picMkLst>
        </pc:picChg>
        <pc:picChg chg="del">
          <ac:chgData name="Thiago Barral" userId="6ad57b42fe88d35f" providerId="LiveId" clId="{9ACE87AA-B08E-45E1-847B-810EAEB60CC7}" dt="2020-01-07T23:47:02.610" v="485" actId="478"/>
          <ac:picMkLst>
            <pc:docMk/>
            <pc:sldMk cId="1750283420" sldId="311"/>
            <ac:picMk id="4" creationId="{99505AD3-9A17-4900-86EF-C74C7D08A2FC}"/>
          </ac:picMkLst>
        </pc:picChg>
      </pc:sldChg>
      <pc:sldChg chg="modSp add">
        <pc:chgData name="Thiago Barral" userId="6ad57b42fe88d35f" providerId="LiveId" clId="{9ACE87AA-B08E-45E1-847B-810EAEB60CC7}" dt="2020-01-07T23:54:16.145" v="564" actId="20577"/>
        <pc:sldMkLst>
          <pc:docMk/>
          <pc:sldMk cId="1501479362" sldId="312"/>
        </pc:sldMkLst>
        <pc:spChg chg="mod">
          <ac:chgData name="Thiago Barral" userId="6ad57b42fe88d35f" providerId="LiveId" clId="{9ACE87AA-B08E-45E1-847B-810EAEB60CC7}" dt="2020-01-07T23:54:16.145" v="564" actId="20577"/>
          <ac:spMkLst>
            <pc:docMk/>
            <pc:sldMk cId="1501479362" sldId="312"/>
            <ac:spMk id="14" creationId="{20D14341-A174-440B-B50E-64A6692F90B3}"/>
          </ac:spMkLst>
        </pc:spChg>
      </pc:sldChg>
      <pc:sldChg chg="modSp add ord">
        <pc:chgData name="Thiago Barral" userId="6ad57b42fe88d35f" providerId="LiveId" clId="{9ACE87AA-B08E-45E1-847B-810EAEB60CC7}" dt="2020-01-08T00:14:14.236" v="673" actId="1076"/>
        <pc:sldMkLst>
          <pc:docMk/>
          <pc:sldMk cId="1063664637" sldId="313"/>
        </pc:sldMkLst>
        <pc:spChg chg="mod">
          <ac:chgData name="Thiago Barral" userId="6ad57b42fe88d35f" providerId="LiveId" clId="{9ACE87AA-B08E-45E1-847B-810EAEB60CC7}" dt="2020-01-08T00:14:10.427" v="672" actId="1076"/>
          <ac:spMkLst>
            <pc:docMk/>
            <pc:sldMk cId="1063664637" sldId="313"/>
            <ac:spMk id="7" creationId="{A555C4A7-F50C-4E10-88D1-A47979624FA7}"/>
          </ac:spMkLst>
        </pc:spChg>
        <pc:spChg chg="mod">
          <ac:chgData name="Thiago Barral" userId="6ad57b42fe88d35f" providerId="LiveId" clId="{9ACE87AA-B08E-45E1-847B-810EAEB60CC7}" dt="2020-01-08T00:14:14.236" v="673" actId="1076"/>
          <ac:spMkLst>
            <pc:docMk/>
            <pc:sldMk cId="1063664637" sldId="313"/>
            <ac:spMk id="14" creationId="{20D14341-A174-440B-B50E-64A6692F90B3}"/>
          </ac:spMkLst>
        </pc:spChg>
      </pc:sldChg>
      <pc:sldChg chg="addSp delSp modSp add mod setBg">
        <pc:chgData name="Thiago Barral" userId="6ad57b42fe88d35f" providerId="LiveId" clId="{9ACE87AA-B08E-45E1-847B-810EAEB60CC7}" dt="2020-01-08T18:28:30.006" v="728" actId="1076"/>
        <pc:sldMkLst>
          <pc:docMk/>
          <pc:sldMk cId="2509914601" sldId="314"/>
        </pc:sldMkLst>
        <pc:spChg chg="add del">
          <ac:chgData name="Thiago Barral" userId="6ad57b42fe88d35f" providerId="LiveId" clId="{9ACE87AA-B08E-45E1-847B-810EAEB60CC7}" dt="2020-01-08T18:23:44.919" v="710" actId="26606"/>
          <ac:spMkLst>
            <pc:docMk/>
            <pc:sldMk cId="2509914601" sldId="314"/>
            <ac:spMk id="15" creationId="{03634CF2-9D3A-4B97-9F3D-45B4DBBE5135}"/>
          </ac:spMkLst>
        </pc:spChg>
        <pc:spChg chg="add del">
          <ac:chgData name="Thiago Barral" userId="6ad57b42fe88d35f" providerId="LiveId" clId="{9ACE87AA-B08E-45E1-847B-810EAEB60CC7}" dt="2020-01-08T18:23:44.919" v="710" actId="26606"/>
          <ac:spMkLst>
            <pc:docMk/>
            <pc:sldMk cId="2509914601" sldId="314"/>
            <ac:spMk id="17" creationId="{A8510B0A-3A75-4766-8DCB-C670EE0CEAEB}"/>
          </ac:spMkLst>
        </pc:spChg>
        <pc:picChg chg="add mod">
          <ac:chgData name="Thiago Barral" userId="6ad57b42fe88d35f" providerId="LiveId" clId="{9ACE87AA-B08E-45E1-847B-810EAEB60CC7}" dt="2020-01-08T18:28:26.545" v="727" actId="1076"/>
          <ac:picMkLst>
            <pc:docMk/>
            <pc:sldMk cId="2509914601" sldId="314"/>
            <ac:picMk id="4" creationId="{F9CD1D6A-C646-4DEB-A0E8-EB4719F18867}"/>
          </ac:picMkLst>
        </pc:picChg>
        <pc:picChg chg="add mod">
          <ac:chgData name="Thiago Barral" userId="6ad57b42fe88d35f" providerId="LiveId" clId="{9ACE87AA-B08E-45E1-847B-810EAEB60CC7}" dt="2020-01-08T18:28:30.006" v="728" actId="1076"/>
          <ac:picMkLst>
            <pc:docMk/>
            <pc:sldMk cId="2509914601" sldId="314"/>
            <ac:picMk id="5" creationId="{2D291205-36F9-47A1-960C-414124739812}"/>
          </ac:picMkLst>
        </pc:picChg>
        <pc:picChg chg="del">
          <ac:chgData name="Thiago Barral" userId="6ad57b42fe88d35f" providerId="LiveId" clId="{9ACE87AA-B08E-45E1-847B-810EAEB60CC7}" dt="2020-01-08T18:23:25.039" v="706" actId="478"/>
          <ac:picMkLst>
            <pc:docMk/>
            <pc:sldMk cId="2509914601" sldId="314"/>
            <ac:picMk id="6" creationId="{491F0F58-C46B-44CC-8AB1-38FF53C70F12}"/>
          </ac:picMkLst>
        </pc:picChg>
        <pc:picChg chg="ord">
          <ac:chgData name="Thiago Barral" userId="6ad57b42fe88d35f" providerId="LiveId" clId="{9ACE87AA-B08E-45E1-847B-810EAEB60CC7}" dt="2020-01-08T18:23:44.919" v="710" actId="26606"/>
          <ac:picMkLst>
            <pc:docMk/>
            <pc:sldMk cId="2509914601" sldId="314"/>
            <ac:picMk id="8" creationId="{91913792-0DD3-41C6-9AFA-F392016E7F1C}"/>
          </ac:picMkLst>
        </pc:picChg>
        <pc:picChg chg="add del">
          <ac:chgData name="Thiago Barral" userId="6ad57b42fe88d35f" providerId="LiveId" clId="{9ACE87AA-B08E-45E1-847B-810EAEB60CC7}" dt="2020-01-08T18:23:44.919" v="710" actId="26606"/>
          <ac:picMkLst>
            <pc:docMk/>
            <pc:sldMk cId="2509914601" sldId="314"/>
            <ac:picMk id="13" creationId="{3E887ED4-C9A5-45F9-8DD5-7103A66EF6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7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94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405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4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6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3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38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8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9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5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2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5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76" r:id="rId6"/>
    <p:sldLayoutId id="2147483682" r:id="rId7"/>
    <p:sldLayoutId id="2147483683" r:id="rId8"/>
    <p:sldLayoutId id="2147483684" r:id="rId9"/>
    <p:sldLayoutId id="2147483685" r:id="rId10"/>
    <p:sldLayoutId id="2147483675" r:id="rId11"/>
    <p:sldLayoutId id="2147483686" r:id="rId12"/>
    <p:sldLayoutId id="2147483691" r:id="rId13"/>
    <p:sldLayoutId id="2147483687" r:id="rId14"/>
    <p:sldLayoutId id="2147483688" r:id="rId15"/>
    <p:sldLayoutId id="2147483689" r:id="rId16"/>
    <p:sldLayoutId id="214748369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eb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29687"/>
          <a:stretch/>
        </p:blipFill>
        <p:spPr>
          <a:xfrm flipH="1" flipV="1"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0804A74-C8D0-4457-88F6-8B03B7EC74FF}"/>
              </a:ext>
            </a:extLst>
          </p:cNvPr>
          <p:cNvSpPr/>
          <p:nvPr/>
        </p:nvSpPr>
        <p:spPr>
          <a:xfrm>
            <a:off x="0" y="3163956"/>
            <a:ext cx="12191980" cy="198706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Century Gothic" panose="020B0502020202020204" pitchFamily="34" charset="0"/>
              </a:rPr>
              <a:t>CASE INTERAGENTE</a:t>
            </a:r>
          </a:p>
          <a:p>
            <a:pPr algn="ctr"/>
            <a:endParaRPr lang="pt-BR" sz="2000" b="1" dirty="0">
              <a:latin typeface="Century Gothic" panose="020B0502020202020204" pitchFamily="34" charset="0"/>
            </a:endParaRPr>
          </a:p>
          <a:p>
            <a:pPr algn="ctr"/>
            <a:r>
              <a:rPr lang="pt-BR" sz="2000" b="1" dirty="0">
                <a:latin typeface="Century Gothic" panose="020B0502020202020204" pitchFamily="34" charset="0"/>
              </a:rPr>
              <a:t>FORECAST DE DEMANDA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718581-46B9-4E97-92BB-A51D4696A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198412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2"/>
            <a:ext cx="12192000" cy="533398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ADFD8BF-B31F-40A9-B2FB-B6793347C45E}"/>
              </a:ext>
            </a:extLst>
          </p:cNvPr>
          <p:cNvSpPr txBox="1"/>
          <p:nvPr/>
        </p:nvSpPr>
        <p:spPr>
          <a:xfrm>
            <a:off x="-100257" y="6125536"/>
            <a:ext cx="696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909638">
              <a:tabLst>
                <a:tab pos="7170738" algn="l"/>
              </a:tabLst>
            </a:pPr>
            <a:r>
              <a:rPr lang="pt-BR" sz="16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Período de análise: 01 de janeiro à 5 de novembro</a:t>
            </a:r>
            <a:endParaRPr lang="pt-BR" sz="16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B005A5E-0E96-4994-877E-2F6A79E25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3" y="478304"/>
            <a:ext cx="11527261" cy="5516739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4079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934D297-7543-4D18-9850-584226CF5703}"/>
              </a:ext>
            </a:extLst>
          </p:cNvPr>
          <p:cNvSpPr/>
          <p:nvPr/>
        </p:nvSpPr>
        <p:spPr>
          <a:xfrm>
            <a:off x="304799" y="319314"/>
            <a:ext cx="11582403" cy="62556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CENTRO – FREQUÊNCIA </a:t>
            </a: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Mediana de solicitações de OS é de 3 por hora;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25% em torno de 1 por hora;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75% em torno de 5 por hora; 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Outliers: acima de 11 solicitações por hora; 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Média de solicitações por hora em </a:t>
            </a:r>
            <a:r>
              <a:rPr lang="pt-BR" sz="14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3,512.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SUL – FREQUÊNCIA </a:t>
            </a: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Mediana de solicitações de OS é de 1 por hora;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25% em torno de 1 por hora;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75% em torno de 2 por hora; 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Outliers: acima de 3,5 solicitações por hora; 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Média de solicitações por hora em </a:t>
            </a:r>
            <a:r>
              <a:rPr lang="pt-BR" sz="14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1,586.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NORTE – FREQUÊNCIA </a:t>
            </a: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Mediana de solicitações de OS é de 2 por hora;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25% em torno de 1 por hora;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75% em torno de 3 por hora; 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Outliers: acima de 6 solicitações por hora; 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Média de solicitações por hora em </a:t>
            </a:r>
            <a:r>
              <a:rPr lang="pt-BR" sz="14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2,491,</a:t>
            </a:r>
          </a:p>
          <a:p>
            <a:pPr marL="182563" defTabSz="909638"/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LESTE – FREQUÊNCIA </a:t>
            </a: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Mediana de solicitações de OS é de 3 por hora;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25% em torno de 1 por hora;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75% em torno de 5 por hora; 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Outliers: acima de 11 solicitações por hora; 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Média de solicitações por hora em </a:t>
            </a:r>
            <a:r>
              <a:rPr lang="pt-BR" sz="14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3,599.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OESTE – FREQUÊNCIA </a:t>
            </a: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Mediana de solicitações de OS é de 3 por hora;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25% em torno de 2 por hora;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75% em torno de 6 por hora; 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Outliers: acima de 12 solicitações por hora; </a:t>
            </a:r>
          </a:p>
          <a:p>
            <a:pPr marL="627063" indent="-285750" defTabSz="909638">
              <a:buFont typeface="Wingdings" panose="05000000000000000000" pitchFamily="2" charset="2"/>
              <a:buChar char="q"/>
              <a:tabLst>
                <a:tab pos="7170738" algn="l"/>
              </a:tabLst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Média de solicitações por hora em </a:t>
            </a:r>
            <a:r>
              <a:rPr lang="pt-BR" sz="14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4,321.</a:t>
            </a:r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2CE041-DBE1-440E-BC06-1FE15BDD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04" y="6013481"/>
            <a:ext cx="1914388" cy="4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198412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1"/>
            <a:ext cx="12192000" cy="375919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D14341-A174-440B-B50E-64A6692F90B3}"/>
              </a:ext>
            </a:extLst>
          </p:cNvPr>
          <p:cNvSpPr txBox="1"/>
          <p:nvPr/>
        </p:nvSpPr>
        <p:spPr>
          <a:xfrm>
            <a:off x="2397831" y="2759372"/>
            <a:ext cx="6961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GRÁFICO ACF E PACF</a:t>
            </a:r>
          </a:p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76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198412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2"/>
            <a:ext cx="12192000" cy="533398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D14341-A174-440B-B50E-64A6692F90B3}"/>
              </a:ext>
            </a:extLst>
          </p:cNvPr>
          <p:cNvSpPr txBox="1"/>
          <p:nvPr/>
        </p:nvSpPr>
        <p:spPr>
          <a:xfrm>
            <a:off x="2446519" y="493270"/>
            <a:ext cx="696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TODAS AS REGIÕES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DFD8BF-B31F-40A9-B2FB-B6793347C45E}"/>
              </a:ext>
            </a:extLst>
          </p:cNvPr>
          <p:cNvSpPr txBox="1"/>
          <p:nvPr/>
        </p:nvSpPr>
        <p:spPr>
          <a:xfrm>
            <a:off x="1487857" y="6105012"/>
            <a:ext cx="696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909638">
              <a:tabLst>
                <a:tab pos="7170738" algn="l"/>
              </a:tabLst>
            </a:pPr>
            <a:r>
              <a:rPr lang="pt-BR" sz="16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Período de análise: 01 de janeiro à 5 de novembro</a:t>
            </a:r>
            <a:endParaRPr lang="pt-BR" sz="16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5" name="Imagem 4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2AD20EFC-94DD-456A-9E68-66FF28EF3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08" y="3599686"/>
            <a:ext cx="8299794" cy="2350569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0748F10-66B3-41A2-A965-F7EA6BC06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08" y="1057947"/>
            <a:ext cx="8299794" cy="2359473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5960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934D297-7543-4D18-9850-584226CF5703}"/>
              </a:ext>
            </a:extLst>
          </p:cNvPr>
          <p:cNvSpPr/>
          <p:nvPr/>
        </p:nvSpPr>
        <p:spPr>
          <a:xfrm>
            <a:off x="304799" y="319314"/>
            <a:ext cx="11582403" cy="62556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2CE041-DBE1-440E-BC06-1FE15BDD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04" y="6013481"/>
            <a:ext cx="1914388" cy="4478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CDA27A2-B471-4BF3-ABE8-E1B1CEBE8E42}"/>
              </a:ext>
            </a:extLst>
          </p:cNvPr>
          <p:cNvSpPr txBox="1"/>
          <p:nvPr/>
        </p:nvSpPr>
        <p:spPr>
          <a:xfrm>
            <a:off x="805219" y="1733266"/>
            <a:ext cx="105770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defTabSz="909638"/>
            <a:endParaRPr lang="pt-BR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0850" defTabSz="909638"/>
            <a:r>
              <a:rPr lang="pt-BR" b="1" dirty="0">
                <a:solidFill>
                  <a:schemeClr val="bg1"/>
                </a:solidFill>
                <a:latin typeface="Century Gothic" panose="020B0502020202020204" pitchFamily="34" charset="0"/>
              </a:rPr>
              <a:t>ANÁLISE GERAL DO GRÁFICO ACF</a:t>
            </a:r>
          </a:p>
          <a:p>
            <a:pPr marL="182563" defTabSz="909638"/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982663" indent="-258763" defTabSz="909638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Ao se observar o gráfico ACF para série temporal de todas as regiões juntas observa-se que a série não é estacionária pois os valores de ACF decaem de forma devagar com o aumento dos </a:t>
            </a:r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lags</a:t>
            </a:r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. Pode-se </a:t>
            </a:r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afimar</a:t>
            </a:r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também que há uma tendência de aumento na série temporal pois uma há uma maior </a:t>
            </a:r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autocorrelação</a:t>
            </a:r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para os primeiros </a:t>
            </a:r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lags</a:t>
            </a:r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. E também que há sazonalidade pois observa-se  a </a:t>
            </a:r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autocorrelação</a:t>
            </a:r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aumentando durante períodos constantes.</a:t>
            </a:r>
          </a:p>
          <a:p>
            <a:pPr marL="723900" defTabSz="909638"/>
            <a:endParaRPr lang="pt-B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684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198412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1"/>
            <a:ext cx="12192000" cy="375919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D14341-A174-440B-B50E-64A6692F90B3}"/>
              </a:ext>
            </a:extLst>
          </p:cNvPr>
          <p:cNvSpPr txBox="1"/>
          <p:nvPr/>
        </p:nvSpPr>
        <p:spPr>
          <a:xfrm>
            <a:off x="2629847" y="3035143"/>
            <a:ext cx="696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FERRAMENTAL</a:t>
            </a:r>
          </a:p>
        </p:txBody>
      </p:sp>
    </p:spTree>
    <p:extLst>
      <p:ext uri="{BB962C8B-B14F-4D97-AF65-F5344CB8AC3E}">
        <p14:creationId xmlns:p14="http://schemas.microsoft.com/office/powerpoint/2010/main" val="271033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0" y="15"/>
            <a:ext cx="1219198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-60736" y="-9238"/>
            <a:ext cx="7563709" cy="686722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EBC67B-E30A-435D-B46E-E247AF0A3319}"/>
              </a:ext>
            </a:extLst>
          </p:cNvPr>
          <p:cNvSpPr txBox="1"/>
          <p:nvPr/>
        </p:nvSpPr>
        <p:spPr>
          <a:xfrm>
            <a:off x="240453" y="1532254"/>
            <a:ext cx="69613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defTabSz="909638"/>
            <a:r>
              <a:rPr lang="pt-BR" sz="2000" b="1" dirty="0">
                <a:latin typeface="Century Gothic" panose="020B0502020202020204" pitchFamily="34" charset="0"/>
              </a:rPr>
              <a:t>FERRAMENTAL:</a:t>
            </a:r>
          </a:p>
          <a:p>
            <a:pPr marL="623888" indent="-282575" defTabSz="909638"/>
            <a:endParaRPr lang="pt-BR" b="1" dirty="0">
              <a:latin typeface="Century Gothic" panose="020B0502020202020204" pitchFamily="34" charset="0"/>
            </a:endParaRPr>
          </a:p>
          <a:p>
            <a:pPr marL="627063" indent="-285750" defTabSz="909638">
              <a:buFont typeface="Arial" panose="020B0604020202020204" pitchFamily="34" charset="0"/>
              <a:buChar char="•"/>
              <a:tabLst>
                <a:tab pos="7170738" algn="l"/>
              </a:tabLst>
            </a:pPr>
            <a:r>
              <a:rPr lang="pt-BR" sz="1700" dirty="0">
                <a:latin typeface="Century Gothic" panose="020B0502020202020204" pitchFamily="34" charset="0"/>
              </a:rPr>
              <a:t>Linguagem R</a:t>
            </a:r>
          </a:p>
          <a:p>
            <a:pPr marL="627063" indent="-285750" defTabSz="909638">
              <a:buFont typeface="Arial" panose="020B0604020202020204" pitchFamily="34" charset="0"/>
              <a:buChar char="•"/>
              <a:tabLst>
                <a:tab pos="7170738" algn="l"/>
              </a:tabLst>
            </a:pPr>
            <a:endParaRPr lang="pt-BR" sz="1700" dirty="0">
              <a:latin typeface="Century Gothic" panose="020B0502020202020204" pitchFamily="34" charset="0"/>
            </a:endParaRPr>
          </a:p>
          <a:p>
            <a:pPr marL="341313" defTabSz="909638">
              <a:tabLst>
                <a:tab pos="7170738" algn="l"/>
              </a:tabLst>
            </a:pPr>
            <a:endParaRPr lang="pt-BR" sz="1700" dirty="0">
              <a:latin typeface="Century Gothic" panose="020B0502020202020204" pitchFamily="34" charset="0"/>
            </a:endParaRPr>
          </a:p>
          <a:p>
            <a:pPr marL="341313" defTabSz="909638">
              <a:tabLst>
                <a:tab pos="7170738" algn="l"/>
              </a:tabLst>
            </a:pPr>
            <a:r>
              <a:rPr lang="pt-BR" sz="1700" b="1" dirty="0">
                <a:latin typeface="Century Gothic" panose="020B0502020202020204" pitchFamily="34" charset="0"/>
              </a:rPr>
              <a:t>MODELOS DE MACHINE LEARNING UTILIZADOS:</a:t>
            </a:r>
          </a:p>
          <a:p>
            <a:pPr marL="341313" defTabSz="909638">
              <a:tabLst>
                <a:tab pos="7170738" algn="l"/>
              </a:tabLst>
            </a:pPr>
            <a:endParaRPr lang="pt-BR" sz="1700" b="1" dirty="0">
              <a:latin typeface="Century Gothic" panose="020B0502020202020204" pitchFamily="34" charset="0"/>
            </a:endParaRPr>
          </a:p>
          <a:p>
            <a:pPr marL="627063" indent="-285750" defTabSz="909638">
              <a:buFont typeface="Arial" panose="020B0604020202020204" pitchFamily="34" charset="0"/>
              <a:buChar char="•"/>
              <a:tabLst>
                <a:tab pos="7170738" algn="l"/>
              </a:tabLst>
            </a:pPr>
            <a:r>
              <a:rPr lang="pt-BR" sz="1700" dirty="0" err="1">
                <a:latin typeface="Century Gothic" panose="020B0502020202020204" pitchFamily="34" charset="0"/>
              </a:rPr>
              <a:t>Naive</a:t>
            </a:r>
            <a:r>
              <a:rPr lang="pt-BR" sz="1700" dirty="0">
                <a:latin typeface="Century Gothic" panose="020B0502020202020204" pitchFamily="34" charset="0"/>
              </a:rPr>
              <a:t> </a:t>
            </a:r>
          </a:p>
          <a:p>
            <a:pPr marL="627063" indent="-285750" defTabSz="909638">
              <a:buFont typeface="Arial" panose="020B0604020202020204" pitchFamily="34" charset="0"/>
              <a:buChar char="•"/>
              <a:tabLst>
                <a:tab pos="7170738" algn="l"/>
              </a:tabLst>
            </a:pPr>
            <a:r>
              <a:rPr lang="pt-BR" sz="1700" dirty="0">
                <a:latin typeface="Century Gothic" panose="020B0502020202020204" pitchFamily="34" charset="0"/>
              </a:rPr>
              <a:t>Modelo de Suavização Exponencial com Tendência Linear – Holt</a:t>
            </a:r>
          </a:p>
          <a:p>
            <a:pPr marL="627063" indent="-285750" defTabSz="909638">
              <a:buFont typeface="Arial" panose="020B0604020202020204" pitchFamily="34" charset="0"/>
              <a:buChar char="•"/>
              <a:tabLst>
                <a:tab pos="7170738" algn="l"/>
              </a:tabLst>
            </a:pPr>
            <a:r>
              <a:rPr lang="pt-BR" sz="1700" dirty="0" err="1">
                <a:latin typeface="Century Gothic" panose="020B0502020202020204" pitchFamily="34" charset="0"/>
              </a:rPr>
              <a:t>Sarima</a:t>
            </a:r>
            <a:endParaRPr lang="pt-BR" sz="1700" dirty="0">
              <a:latin typeface="Century Gothic" panose="020B0502020202020204" pitchFamily="34" charset="0"/>
            </a:endParaRPr>
          </a:p>
          <a:p>
            <a:pPr marL="627063" indent="-285750" defTabSz="909638">
              <a:buFont typeface="Arial" panose="020B0604020202020204" pitchFamily="34" charset="0"/>
              <a:buChar char="•"/>
              <a:tabLst>
                <a:tab pos="7170738" algn="l"/>
              </a:tabLst>
            </a:pPr>
            <a:endParaRPr lang="pt-BR" sz="1700" b="1" dirty="0">
              <a:latin typeface="Century Gothic" panose="020B0502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09EC0B-E91D-4F5E-94C5-8D3C8B39B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5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198412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1"/>
            <a:ext cx="12192000" cy="375919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D14341-A174-440B-B50E-64A6692F90B3}"/>
              </a:ext>
            </a:extLst>
          </p:cNvPr>
          <p:cNvSpPr txBox="1"/>
          <p:nvPr/>
        </p:nvSpPr>
        <p:spPr>
          <a:xfrm>
            <a:off x="2629847" y="2759372"/>
            <a:ext cx="6961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marR="0" lvl="0" indent="-282575" algn="ctr" defTabSz="909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BOXPLOT DOS ERROS DE PREVISÃO DE ORDEM DE SERVIÇO </a:t>
            </a:r>
            <a:r>
              <a:rPr lang="pt-BR" sz="2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DO MODELO SARIMA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PARA O MÊS DE OUTUBRO POR HORA PARA TODAS AS REGIÕES</a:t>
            </a:r>
          </a:p>
        </p:txBody>
      </p:sp>
    </p:spTree>
    <p:extLst>
      <p:ext uri="{BB962C8B-B14F-4D97-AF65-F5344CB8AC3E}">
        <p14:creationId xmlns:p14="http://schemas.microsoft.com/office/powerpoint/2010/main" val="219689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198412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2"/>
            <a:ext cx="12192000" cy="533398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FC64070-56F3-4108-8B31-867A9AF9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95" y="430119"/>
            <a:ext cx="11280009" cy="546453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2C03A13-011B-48B4-AF11-12362A82BF5E}"/>
              </a:ext>
            </a:extLst>
          </p:cNvPr>
          <p:cNvSpPr txBox="1"/>
          <p:nvPr/>
        </p:nvSpPr>
        <p:spPr>
          <a:xfrm>
            <a:off x="2922058" y="6247532"/>
            <a:ext cx="696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909638">
              <a:tabLst>
                <a:tab pos="7170738" algn="l"/>
              </a:tabLst>
            </a:pPr>
            <a:r>
              <a:rPr lang="pt-BR" sz="16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Período de análise: 01 de outubro à 31 de outubro</a:t>
            </a:r>
            <a:endParaRPr lang="pt-BR" sz="16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813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0" y="15"/>
            <a:ext cx="1219198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-60736" y="-9238"/>
            <a:ext cx="7563709" cy="686722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EBC67B-E30A-435D-B46E-E247AF0A3319}"/>
              </a:ext>
            </a:extLst>
          </p:cNvPr>
          <p:cNvSpPr txBox="1"/>
          <p:nvPr/>
        </p:nvSpPr>
        <p:spPr>
          <a:xfrm>
            <a:off x="240453" y="2449622"/>
            <a:ext cx="69613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defTabSz="909638"/>
            <a:r>
              <a:rPr lang="pt-BR" sz="2000" b="1" dirty="0">
                <a:latin typeface="Century Gothic" panose="020B0502020202020204" pitchFamily="34" charset="0"/>
              </a:rPr>
              <a:t>CONCLUSÃO GERAL</a:t>
            </a:r>
          </a:p>
          <a:p>
            <a:pPr marL="623888" indent="-282575" defTabSz="909638"/>
            <a:endParaRPr lang="pt-BR" b="1" dirty="0">
              <a:latin typeface="Century Gothic" panose="020B0502020202020204" pitchFamily="34" charset="0"/>
            </a:endParaRPr>
          </a:p>
          <a:p>
            <a:pPr marL="341313" defTabSz="909638">
              <a:tabLst>
                <a:tab pos="7170738" algn="l"/>
              </a:tabLst>
            </a:pPr>
            <a:r>
              <a:rPr lang="pt-BR" sz="1700" dirty="0">
                <a:latin typeface="Century Gothic" panose="020B0502020202020204" pitchFamily="34" charset="0"/>
              </a:rPr>
              <a:t>Agora com base na previsão feita para as próximas 24 horas, podemos analisar a equipe existente e mensurar a necessidade de adequação das equipes de acordo com a demanda.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116891-A4DC-443D-BCBE-11D8665C1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0" y="15"/>
            <a:ext cx="1219198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-60736" y="-9238"/>
            <a:ext cx="7563709" cy="686722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EBC67B-E30A-435D-B46E-E247AF0A3319}"/>
              </a:ext>
            </a:extLst>
          </p:cNvPr>
          <p:cNvSpPr txBox="1"/>
          <p:nvPr/>
        </p:nvSpPr>
        <p:spPr>
          <a:xfrm>
            <a:off x="240453" y="1478955"/>
            <a:ext cx="696133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defTabSz="909638"/>
            <a:r>
              <a:rPr lang="pt-BR" sz="2000" b="1" dirty="0">
                <a:latin typeface="Century Gothic" panose="020B0502020202020204" pitchFamily="34" charset="0"/>
              </a:rPr>
              <a:t>OBJETIVOS</a:t>
            </a:r>
          </a:p>
          <a:p>
            <a:pPr marL="623888" indent="-282575" defTabSz="909638"/>
            <a:endParaRPr lang="pt-BR" b="1" dirty="0">
              <a:latin typeface="Century Gothic" panose="020B0502020202020204" pitchFamily="34" charset="0"/>
            </a:endParaRPr>
          </a:p>
          <a:p>
            <a:pPr marL="623888" indent="-282575" defTabSz="909638">
              <a:buFont typeface="+mj-lt"/>
              <a:buAutoNum type="arabicPeriod"/>
              <a:tabLst>
                <a:tab pos="7170738" algn="l"/>
              </a:tabLst>
            </a:pPr>
            <a:r>
              <a:rPr lang="pt-BR" sz="1700" dirty="0">
                <a:latin typeface="Century Gothic" panose="020B0502020202020204" pitchFamily="34" charset="0"/>
              </a:rPr>
              <a:t>Otimizar a mão de obra tornando-a mais concentrada nos períodos em que a empresa tem mais demanda de ordem de serviço, considerando suas variações por região;</a:t>
            </a:r>
          </a:p>
          <a:p>
            <a:pPr marL="623888" indent="-282575" defTabSz="909638">
              <a:buFont typeface="+mj-lt"/>
              <a:buAutoNum type="arabicPeriod"/>
              <a:tabLst>
                <a:tab pos="7170738" algn="l"/>
              </a:tabLst>
            </a:pPr>
            <a:endParaRPr lang="pt-BR" sz="1700" dirty="0">
              <a:latin typeface="Century Gothic" panose="020B0502020202020204" pitchFamily="34" charset="0"/>
            </a:endParaRPr>
          </a:p>
          <a:p>
            <a:pPr marL="623888" indent="-282575" defTabSz="909638">
              <a:buFont typeface="+mj-lt"/>
              <a:buAutoNum type="arabicPeriod"/>
              <a:tabLst>
                <a:tab pos="7170738" algn="l"/>
              </a:tabLst>
            </a:pPr>
            <a:r>
              <a:rPr lang="pt-BR" sz="1700" dirty="0">
                <a:latin typeface="Century Gothic" panose="020B0502020202020204" pitchFamily="34" charset="0"/>
              </a:rPr>
              <a:t>Diminuir custos com equipe em períodos desnecessários;</a:t>
            </a:r>
          </a:p>
          <a:p>
            <a:pPr marL="623888" indent="-282575" defTabSz="909638">
              <a:buFont typeface="+mj-lt"/>
              <a:buAutoNum type="arabicPeriod"/>
              <a:tabLst>
                <a:tab pos="7170738" algn="l"/>
              </a:tabLst>
            </a:pPr>
            <a:endParaRPr lang="pt-BR" sz="1700" dirty="0">
              <a:latin typeface="Century Gothic" panose="020B0502020202020204" pitchFamily="34" charset="0"/>
            </a:endParaRPr>
          </a:p>
          <a:p>
            <a:pPr marL="623888" indent="-282575" defTabSz="909638">
              <a:buFont typeface="+mj-lt"/>
              <a:buAutoNum type="arabicPeriod"/>
              <a:tabLst>
                <a:tab pos="7170738" algn="l"/>
              </a:tabLst>
            </a:pPr>
            <a:r>
              <a:rPr lang="pt-BR" sz="1700" dirty="0">
                <a:latin typeface="Century Gothic" panose="020B0502020202020204" pitchFamily="34" charset="0"/>
              </a:rPr>
              <a:t>Melhorar o atendimento do cliente suprindo os horários de pico e assim diminuindo o tempo de espera de cada cliente.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962757-18BC-4EC8-983F-62213AE9F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0" y="15"/>
            <a:ext cx="12191980" cy="68579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09EC0B-E91D-4F5E-94C5-8D3C8B39B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06" y="6027992"/>
            <a:ext cx="1914388" cy="44786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3B9E352-A656-4BA8-9C18-751B659A93A4}"/>
              </a:ext>
            </a:extLst>
          </p:cNvPr>
          <p:cNvSpPr/>
          <p:nvPr/>
        </p:nvSpPr>
        <p:spPr>
          <a:xfrm>
            <a:off x="0" y="3163956"/>
            <a:ext cx="12191980" cy="198706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Century Gothic" panose="020B0502020202020204" pitchFamily="34" charset="0"/>
              </a:rPr>
              <a:t>OBRIGADO!</a:t>
            </a:r>
          </a:p>
          <a:p>
            <a:pPr algn="ctr"/>
            <a:endParaRPr lang="pt-BR" sz="2000" b="1" dirty="0">
              <a:latin typeface="Century Gothic" panose="020B0502020202020204" pitchFamily="34" charset="0"/>
            </a:endParaRPr>
          </a:p>
          <a:p>
            <a:pPr algn="ctr"/>
            <a:r>
              <a:rPr lang="pt-BR" sz="2000" b="1" dirty="0">
                <a:latin typeface="Century Gothic" panose="020B0502020202020204" pitchFamily="34" charset="0"/>
              </a:rPr>
              <a:t>THIAGO BARRAL</a:t>
            </a:r>
          </a:p>
        </p:txBody>
      </p:sp>
    </p:spTree>
    <p:extLst>
      <p:ext uri="{BB962C8B-B14F-4D97-AF65-F5344CB8AC3E}">
        <p14:creationId xmlns:p14="http://schemas.microsoft.com/office/powerpoint/2010/main" val="67435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198412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1"/>
            <a:ext cx="12192000" cy="375919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D14341-A174-440B-B50E-64A6692F90B3}"/>
              </a:ext>
            </a:extLst>
          </p:cNvPr>
          <p:cNvSpPr txBox="1"/>
          <p:nvPr/>
        </p:nvSpPr>
        <p:spPr>
          <a:xfrm>
            <a:off x="2629847" y="2759372"/>
            <a:ext cx="6961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BARPLOT DA DEMANDA DE ORDEM DE SERVIÇO</a:t>
            </a:r>
          </a:p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DIVIDIDO POR REGIÃO E POR TEMPO</a:t>
            </a:r>
          </a:p>
        </p:txBody>
      </p:sp>
    </p:spTree>
    <p:extLst>
      <p:ext uri="{BB962C8B-B14F-4D97-AF65-F5344CB8AC3E}">
        <p14:creationId xmlns:p14="http://schemas.microsoft.com/office/powerpoint/2010/main" val="159437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198412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2"/>
            <a:ext cx="12192000" cy="533398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D14341-A174-440B-B50E-64A6692F90B3}"/>
              </a:ext>
            </a:extLst>
          </p:cNvPr>
          <p:cNvSpPr txBox="1"/>
          <p:nvPr/>
        </p:nvSpPr>
        <p:spPr>
          <a:xfrm>
            <a:off x="2615335" y="1197992"/>
            <a:ext cx="6961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defTabSz="909638"/>
            <a:r>
              <a:rPr lang="pt-BR" sz="2000" b="1" dirty="0">
                <a:latin typeface="Century Gothic" panose="020B0502020202020204" pitchFamily="34" charset="0"/>
              </a:rPr>
              <a:t>DEMANDA DE ORDEM DE SERVIÇO POR REGIÃO</a:t>
            </a:r>
          </a:p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POR MÊS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51408A-079D-42E4-88C1-E38C9DC229CD}"/>
              </a:ext>
            </a:extLst>
          </p:cNvPr>
          <p:cNvSpPr txBox="1"/>
          <p:nvPr/>
        </p:nvSpPr>
        <p:spPr>
          <a:xfrm>
            <a:off x="-169930" y="5881294"/>
            <a:ext cx="696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909638">
              <a:tabLst>
                <a:tab pos="7170738" algn="l"/>
              </a:tabLst>
            </a:pPr>
            <a:r>
              <a:rPr lang="pt-BR" sz="16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Período de análise: 01 de janeiro à 5 de novembro</a:t>
            </a:r>
            <a:endParaRPr lang="pt-BR" sz="16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4" name="Imagem 3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EAE1485C-3CE1-4920-9949-58590F486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8" y="2458938"/>
            <a:ext cx="11676842" cy="3210345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1469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219198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2"/>
            <a:ext cx="12192000" cy="533398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D14341-A174-440B-B50E-64A6692F90B3}"/>
              </a:ext>
            </a:extLst>
          </p:cNvPr>
          <p:cNvSpPr txBox="1"/>
          <p:nvPr/>
        </p:nvSpPr>
        <p:spPr>
          <a:xfrm>
            <a:off x="2615335" y="1096394"/>
            <a:ext cx="6961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defTabSz="909638"/>
            <a:r>
              <a:rPr lang="pt-BR" sz="2000" b="1" dirty="0">
                <a:latin typeface="Century Gothic" panose="020B0502020202020204" pitchFamily="34" charset="0"/>
              </a:rPr>
              <a:t>DEMANDA DE ORDEM DE SERVIÇO POR REGIÃO</a:t>
            </a:r>
          </a:p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POR DIA DA SEMANA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286C1F-DCCB-4DA0-8FDB-8EE2A4AA1B87}"/>
              </a:ext>
            </a:extLst>
          </p:cNvPr>
          <p:cNvSpPr txBox="1"/>
          <p:nvPr/>
        </p:nvSpPr>
        <p:spPr>
          <a:xfrm>
            <a:off x="-84182" y="5910324"/>
            <a:ext cx="696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909638">
              <a:tabLst>
                <a:tab pos="7170738" algn="l"/>
              </a:tabLst>
            </a:pPr>
            <a:r>
              <a:rPr lang="pt-BR" sz="16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Período de análise: 01 de janeiro à 5 de novembro</a:t>
            </a:r>
            <a:endParaRPr lang="pt-BR" sz="16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4" name="Imagem 3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696ABD48-52AF-4224-8C7B-403FC4624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3" y="2555789"/>
            <a:ext cx="11478068" cy="3155695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81098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198412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2"/>
            <a:ext cx="12192000" cy="533398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D14341-A174-440B-B50E-64A6692F90B3}"/>
              </a:ext>
            </a:extLst>
          </p:cNvPr>
          <p:cNvSpPr txBox="1"/>
          <p:nvPr/>
        </p:nvSpPr>
        <p:spPr>
          <a:xfrm>
            <a:off x="2615335" y="559366"/>
            <a:ext cx="6961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defTabSz="909638"/>
            <a:r>
              <a:rPr lang="pt-BR" sz="2000" b="1" dirty="0">
                <a:latin typeface="Century Gothic" panose="020B0502020202020204" pitchFamily="34" charset="0"/>
              </a:rPr>
              <a:t>DEMANDA DE ORDEM DE SERVIÇO POR REGIÃO</a:t>
            </a:r>
          </a:p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POR DIA DO MÊS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51408A-079D-42E4-88C1-E38C9DC229CD}"/>
              </a:ext>
            </a:extLst>
          </p:cNvPr>
          <p:cNvSpPr txBox="1"/>
          <p:nvPr/>
        </p:nvSpPr>
        <p:spPr>
          <a:xfrm>
            <a:off x="966868" y="6394263"/>
            <a:ext cx="696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909638">
              <a:tabLst>
                <a:tab pos="7170738" algn="l"/>
              </a:tabLst>
            </a:pPr>
            <a:r>
              <a:rPr lang="pt-BR" sz="16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Período de análise: 01 de janeiro à 5 de novembro</a:t>
            </a:r>
            <a:endParaRPr lang="pt-BR" sz="16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pic>
        <p:nvPicPr>
          <p:cNvPr id="8" name="Imagem 7" descr="Uma imagem contendo órgão&#10;&#10;Descrição gerada automaticamente">
            <a:extLst>
              <a:ext uri="{FF2B5EF4-FFF2-40B4-BE49-F238E27FC236}">
                <a16:creationId xmlns:a16="http://schemas.microsoft.com/office/drawing/2014/main" id="{38F8B96C-EA7E-4AB4-8694-344A72CA3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5" y="1291022"/>
            <a:ext cx="9508871" cy="4905092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430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198412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2"/>
            <a:ext cx="12192000" cy="533398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D14341-A174-440B-B50E-64A6692F90B3}"/>
              </a:ext>
            </a:extLst>
          </p:cNvPr>
          <p:cNvSpPr txBox="1"/>
          <p:nvPr/>
        </p:nvSpPr>
        <p:spPr>
          <a:xfrm>
            <a:off x="2615335" y="1154450"/>
            <a:ext cx="6961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defTabSz="909638"/>
            <a:r>
              <a:rPr lang="pt-BR" sz="2000" b="1" dirty="0">
                <a:latin typeface="Century Gothic" panose="020B0502020202020204" pitchFamily="34" charset="0"/>
              </a:rPr>
              <a:t>DEMANDA DE ORDEM DE SERVIÇO POR REGIÃO</a:t>
            </a:r>
          </a:p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POR HORA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DFD8BF-B31F-40A9-B2FB-B6793347C45E}"/>
              </a:ext>
            </a:extLst>
          </p:cNvPr>
          <p:cNvSpPr txBox="1"/>
          <p:nvPr/>
        </p:nvSpPr>
        <p:spPr>
          <a:xfrm>
            <a:off x="-183995" y="5910324"/>
            <a:ext cx="696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defTabSz="909638">
              <a:tabLst>
                <a:tab pos="7170738" algn="l"/>
              </a:tabLst>
            </a:pPr>
            <a:r>
              <a:rPr lang="pt-BR" sz="1600" dirty="0">
                <a:solidFill>
                  <a:schemeClr val="bg1"/>
                </a:solidFill>
                <a:highlight>
                  <a:srgbClr val="C0C0C0"/>
                </a:highlight>
                <a:latin typeface="Century Gothic" panose="020B0502020202020204" pitchFamily="34" charset="0"/>
              </a:rPr>
              <a:t>Período de análise: 01 de janeiro à 5 de novembro</a:t>
            </a:r>
            <a:endParaRPr lang="pt-BR" sz="16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C2A7B9EE-5787-4809-BEBE-187B0E89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57" y="2594648"/>
            <a:ext cx="11652850" cy="3203748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26434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934D297-7543-4D18-9850-584226CF5703}"/>
              </a:ext>
            </a:extLst>
          </p:cNvPr>
          <p:cNvSpPr/>
          <p:nvPr/>
        </p:nvSpPr>
        <p:spPr>
          <a:xfrm>
            <a:off x="304799" y="319314"/>
            <a:ext cx="11582403" cy="62556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CENTRO</a:t>
            </a: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2ª maior região em nº de OS/mês;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1º e 3 trimestre com alta demanda de solicitações;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Apresenta tendência de aumento de acordo com a sazonalidade; 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Concentração de Demanda: segunda à sexta-feira das 5h às 20h; 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Picos de demanda (mês): janeiro, fevereiro, março, setembro, outubro;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Picos de demanda (horário): meio da manhã e meio da tarde.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SUL</a:t>
            </a: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Menor região em nº de OS/mês;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Demanda estável por todos os meses;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Concentração de Demanda: segunda à sexta-feira das 8h às 20h; 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Picos de demanda (mês): janeiro, maio, setembro, outubro;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Picos de demanda (horário): meio da manhã e meio da tarde.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NORTE</a:t>
            </a: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4ª região em nº de OS/mês;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1º e 3 trimestre com alta demanda de solicitações;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Apresenta tendência de aumento de acordo com a sazonalidade; 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Concentração de Demanda: segunda à sexta-feira das 6h às 21h; 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Picos de demanda (mês): janeiro, fevereiro, março, setembro, outubro;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Picos de demanda (horário): meio da manhã e meio da tarde.</a:t>
            </a:r>
          </a:p>
          <a:p>
            <a:pPr marL="182563" defTabSz="909638"/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LESTE</a:t>
            </a: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3ª região em nº de OS/mês;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1º trimestre com alta demanda de solicitações;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Apresenta tendência de aumento de acordo com a sazonalidade; 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Concentração de Demanda: segunda à sexta-feira das 6h às 21h; 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Demanda estável por todos os meses;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Picos de demanda (mês): janeiro;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Picos de demanda (horário): meio da manhã e meio da tarde.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2563" defTabSz="909638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OESTE</a:t>
            </a:r>
          </a:p>
          <a:p>
            <a:pPr marL="182563" defTabSz="909638"/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Maior região em nº de OS/mês;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1º e 3º trimestre com alta demanda de solicitações;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Apresenta tendência de aumento de acordo com a sazonalidade; 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Concentração de Demanda: segunda à sexta-feira das 6h às 21h; 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Picos de demanda (mês): janeiro, fevereiro, março, outubro;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Picos de demanda (horário): meio da manhã e meio da tarde.</a:t>
            </a:r>
          </a:p>
          <a:p>
            <a:pPr marL="468313" indent="-285750" defTabSz="909638">
              <a:buFont typeface="Wingdings" panose="05000000000000000000" pitchFamily="2" charset="2"/>
              <a:buChar char="q"/>
            </a:pP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2CE041-DBE1-440E-BC06-1FE15BDD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04" y="6013481"/>
            <a:ext cx="1914388" cy="4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0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47E74-8C39-4AE7-AD29-E6B3A05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2000"/>
          </a:blip>
          <a:srcRect t="29687"/>
          <a:stretch/>
        </p:blipFill>
        <p:spPr>
          <a:xfrm flipV="1">
            <a:off x="178853" y="9257"/>
            <a:ext cx="11984120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555C4A7-F50C-4E10-88D1-A47979624FA7}"/>
              </a:ext>
            </a:extLst>
          </p:cNvPr>
          <p:cNvSpPr/>
          <p:nvPr/>
        </p:nvSpPr>
        <p:spPr>
          <a:xfrm>
            <a:off x="0" y="-14511"/>
            <a:ext cx="12192000" cy="375919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latin typeface="Century Gothic" panose="020B0502020202020204" pitchFamily="34" charset="0"/>
            </a:endParaRPr>
          </a:p>
          <a:p>
            <a:endParaRPr lang="pt-BR" sz="2000" b="1" dirty="0">
              <a:latin typeface="Century Gothic" panose="020B0502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D614BB-756A-45D0-A1A6-135BAEB7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14" y="6260221"/>
            <a:ext cx="1914388" cy="4478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D14341-A174-440B-B50E-64A6692F90B3}"/>
              </a:ext>
            </a:extLst>
          </p:cNvPr>
          <p:cNvSpPr txBox="1"/>
          <p:nvPr/>
        </p:nvSpPr>
        <p:spPr>
          <a:xfrm>
            <a:off x="2629847" y="2759372"/>
            <a:ext cx="6961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BOXPLOT DA FREQUÊNCIA DE ORDEM DE SERVIÇO</a:t>
            </a:r>
          </a:p>
          <a:p>
            <a:pPr marL="623888" indent="-282575" algn="ctr" defTabSz="909638"/>
            <a:r>
              <a:rPr lang="pt-BR" sz="2000" b="1" dirty="0">
                <a:latin typeface="Century Gothic" panose="020B0502020202020204" pitchFamily="34" charset="0"/>
              </a:rPr>
              <a:t>DIVIDIDO POR REGIÃO POR HORA</a:t>
            </a:r>
          </a:p>
        </p:txBody>
      </p:sp>
    </p:spTree>
    <p:extLst>
      <p:ext uri="{BB962C8B-B14F-4D97-AF65-F5344CB8AC3E}">
        <p14:creationId xmlns:p14="http://schemas.microsoft.com/office/powerpoint/2010/main" val="134815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3E4124"/>
      </a:dk2>
      <a:lt2>
        <a:srgbClr val="F2EEEF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B67887"/>
      </a:hlink>
      <a:folHlink>
        <a:srgbClr val="898989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961</Words>
  <Application>Microsoft Office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Bodoni MT</vt:lpstr>
      <vt:lpstr>Century Gothic</vt:lpstr>
      <vt:lpstr>Goudy Old Style</vt:lpstr>
      <vt:lpstr>Wingdings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Diana Cardoso</dc:creator>
  <cp:lastModifiedBy>Thiago Barral</cp:lastModifiedBy>
  <cp:revision>115</cp:revision>
  <dcterms:created xsi:type="dcterms:W3CDTF">2019-12-23T13:52:05Z</dcterms:created>
  <dcterms:modified xsi:type="dcterms:W3CDTF">2020-02-03T18:25:29Z</dcterms:modified>
</cp:coreProperties>
</file>