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12FCB4-8C74-4ADA-BEB2-FC10015C5936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B8E71D-95C3-4ADF-8D1E-293F48D57D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48712" cy="5230835"/>
          </a:xfrm>
          <a:noFill/>
          <a:ln/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pt-BR" sz="2800" b="1" i="1" dirty="0"/>
              <a:t>Indivíduos e interações</a:t>
            </a:r>
            <a:r>
              <a:rPr lang="pt-BR" sz="2800" dirty="0"/>
              <a:t> são mais importantes que </a:t>
            </a:r>
            <a:r>
              <a:rPr lang="pt-BR" sz="2800" i="1" dirty="0"/>
              <a:t>processos e ferramentas.</a:t>
            </a:r>
          </a:p>
          <a:p>
            <a:pPr marL="263525" indent="-263525">
              <a:lnSpc>
                <a:spcPct val="110000"/>
              </a:lnSpc>
            </a:pPr>
            <a:r>
              <a:rPr lang="pt-BR" sz="2800" b="1" i="1" dirty="0"/>
              <a:t>Software funcionando</a:t>
            </a:r>
            <a:r>
              <a:rPr lang="pt-BR" sz="2800" i="1" dirty="0"/>
              <a:t> </a:t>
            </a:r>
            <a:r>
              <a:rPr lang="pt-BR" sz="2800" dirty="0"/>
              <a:t>é mais importante do que </a:t>
            </a:r>
            <a:r>
              <a:rPr lang="pt-BR" sz="2800" i="1" dirty="0"/>
              <a:t>documentação completa e detalhada</a:t>
            </a:r>
            <a:r>
              <a:rPr lang="pt-BR" sz="2800" dirty="0"/>
              <a:t>.</a:t>
            </a:r>
          </a:p>
          <a:p>
            <a:pPr marL="263525" indent="-263525">
              <a:lnSpc>
                <a:spcPct val="110000"/>
              </a:lnSpc>
            </a:pPr>
            <a:r>
              <a:rPr lang="pt-BR" sz="2800" b="1" i="1" dirty="0"/>
              <a:t>Colaboração com o cliente</a:t>
            </a:r>
            <a:r>
              <a:rPr lang="pt-BR" sz="2800" dirty="0"/>
              <a:t> é mais importante do que </a:t>
            </a:r>
            <a:r>
              <a:rPr lang="pt-BR" sz="2800" i="1" dirty="0"/>
              <a:t>negociação de contratos</a:t>
            </a:r>
            <a:r>
              <a:rPr lang="pt-BR" sz="2800" dirty="0"/>
              <a:t>.</a:t>
            </a:r>
          </a:p>
          <a:p>
            <a:pPr marL="263525" indent="-263525">
              <a:lnSpc>
                <a:spcPct val="110000"/>
              </a:lnSpc>
            </a:pPr>
            <a:r>
              <a:rPr lang="pt-BR" sz="2800" b="1" dirty="0"/>
              <a:t>Adaptação a mudanças</a:t>
            </a:r>
            <a:r>
              <a:rPr lang="pt-BR" sz="2800" dirty="0"/>
              <a:t> é mais importante do que </a:t>
            </a:r>
            <a:r>
              <a:rPr lang="pt-BR" sz="2800" i="1" dirty="0"/>
              <a:t>seguir o plano inicial</a:t>
            </a:r>
            <a:r>
              <a:rPr lang="pt-BR" sz="2800" dirty="0"/>
              <a:t>.</a:t>
            </a:r>
          </a:p>
          <a:p>
            <a:pPr marL="263525" indent="-263525" algn="r">
              <a:lnSpc>
                <a:spcPct val="80000"/>
              </a:lnSpc>
              <a:buFontTx/>
              <a:buNone/>
            </a:pPr>
            <a:endParaRPr lang="pt-BR" sz="1600" dirty="0" smtClean="0"/>
          </a:p>
          <a:p>
            <a:pPr marL="263525" indent="-263525" algn="r">
              <a:lnSpc>
                <a:spcPct val="80000"/>
              </a:lnSpc>
              <a:buFontTx/>
              <a:buNone/>
            </a:pPr>
            <a:endParaRPr lang="pt-BR" sz="1600" dirty="0" smtClean="0"/>
          </a:p>
          <a:p>
            <a:pPr marL="263525" indent="-263525" algn="r">
              <a:lnSpc>
                <a:spcPct val="80000"/>
              </a:lnSpc>
              <a:buFontTx/>
              <a:buNone/>
            </a:pPr>
            <a:endParaRPr lang="pt-BR" sz="1600" dirty="0" smtClean="0"/>
          </a:p>
          <a:p>
            <a:pPr marL="263525" indent="-263525" algn="r">
              <a:lnSpc>
                <a:spcPct val="80000"/>
              </a:lnSpc>
              <a:buFontTx/>
              <a:buNone/>
            </a:pPr>
            <a:endParaRPr lang="pt-BR" sz="1600" dirty="0" smtClean="0"/>
          </a:p>
          <a:p>
            <a:pPr marL="263525" indent="-263525" algn="r">
              <a:lnSpc>
                <a:spcPct val="80000"/>
              </a:lnSpc>
              <a:buFontTx/>
              <a:buNone/>
            </a:pPr>
            <a:r>
              <a:rPr lang="pt-BR" sz="1400" dirty="0" err="1" smtClean="0"/>
              <a:t>WebSite</a:t>
            </a:r>
            <a:r>
              <a:rPr lang="pt-BR" sz="1400" dirty="0"/>
              <a:t>: http://www.agilemanifesto.org/</a:t>
            </a:r>
          </a:p>
          <a:p>
            <a:pPr marL="263525" indent="-263525">
              <a:lnSpc>
                <a:spcPct val="80000"/>
              </a:lnSpc>
              <a:buFontTx/>
              <a:buNone/>
            </a:pPr>
            <a:endParaRPr lang="pt-BR" sz="2800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CF69-4D57-4D35-96D1-6DAF49845099}" type="slidenum">
              <a:rPr lang="pt-BR"/>
              <a:pPr/>
              <a:t>1</a:t>
            </a:fld>
            <a:endParaRPr lang="pt-BR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  <a:noFill/>
          <a:ln/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Manifesto Ágil - Princípios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pt-BR" sz="2800">
              <a:cs typeface="Times New Roman" pitchFamily="18" charset="0"/>
            </a:endParaRPr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384175" y="6096000"/>
            <a:ext cx="84582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60</Words>
  <Application>Microsoft Office PowerPoint</Application>
  <PresentationFormat>Apresentação na tela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Concurso</vt:lpstr>
      <vt:lpstr>Manifesto Ágil - Princípios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Manifesto Ágil - Princípios</dc:title>
  <dc:creator>Computador</dc:creator>
  <cp:lastModifiedBy>Computador</cp:lastModifiedBy>
  <cp:revision>1</cp:revision>
  <dcterms:created xsi:type="dcterms:W3CDTF">2022-05-10T21:56:59Z</dcterms:created>
  <dcterms:modified xsi:type="dcterms:W3CDTF">2022-05-10T21:59:08Z</dcterms:modified>
</cp:coreProperties>
</file>