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2-02-16T19:54:55.910"/>
    </inkml:context>
    <inkml:brush xml:id="br0">
      <inkml:brushProperty name="width" value="0.05292" units="cm"/>
      <inkml:brushProperty name="height" value="0.05292" units="cm"/>
      <inkml:brushProperty name="color" value="#FF0000"/>
    </inkml:brush>
  </inkml:definitions>
  <inkml:trace contextRef="#ctx0" brushRef="#br0">19877 11181 33 0,'0'0'25'0,"0"0"-11"15,0 0-8-15,0 0-3 16,0 0-11-16</inkml:trace>
  <inkml:trace contextRef="#ctx0" brushRef="#br0" timeOffset="71801.31">17578 11302 70 0,'0'0'19'0,"0"0"-6"15,0 0-5-15,0 0-4 0,0 9-8 16,17 0-14 0</inkml:trace>
  <inkml:trace contextRef="#ctx0" brushRef="#br0" timeOffset="-181764.35">6896 10213 10 0,'0'-18'24'16,"0"18"-8"-16,0 0-7 15,0 0-5-15,0 0-3 16,0 0 0-16,0 0 1 16,0 0-1-16,0 0 1 0,0 0 0 15,0 0-1 1,0 0 1-16,0 0-1 15,0 0-1-15,0 0 1 16,0 0 1 15,0 0-1 32,0 0 0-63,0 0-2 47,0 0 0-16,33 0 2-15,-33 0 0-16,0 18-1 15,0 1 3 1,0-19-3-16,0 9 1 15,0 10-1-15,0-10 1 16,0 0 3-16,0 10-4 0,0 0 1 16,0-1-1-1,0-18 1-15,0 19 1 0,-33-10-2 16,33 0 0-16,0 1 0 16,0-1 2-16,0 0-1 15,0 1-1-15,-33 18 0 0,33-28 0 16,0 18 1-16,0 1-1 15,0-19 0-15,0 18 0 16,0-8 0-16,-33 8 0 16,33-8 0-16,0 17 0 15,0-27 1-15,0 19-1 16,-34 0 0-16,18-1 1 0,-1-8-1 16,1 8 2-16,16 1 1 15,0-1-2-15,-33 1-1 16,33 0 0-16,-33-10 1 0,33 10-1 15,0-10 1-15,0 9-1 16,-33-8 0-16,33 27 1 16,-33-28 0-16,33 10 1 15,-33 9-2-15,16-19 0 0,0 10 1 16,1-1 0-16,16 1-2 16,-33-10 2-16,33 10-1 15,0-10 1-15,0 10-1 0,0-10-2 16,0 0 4-16,0 19-3 15,-33-28 1-15,33 19 0 16,0-1 0-16,-33 1 0 16,33 0 1-16,-33-1-1 15,33 10 0-15,-33-9 0 16,16-10-1-16,17 10 0 0,0-10 2 16,-33 10 0-16,33-10-1 15,0 0 1-15,-33 0-1 16,33 10 0-16,0 0 2 0,0-10-1 15,0 10-3 1,-33-10 4-16,33 9-2 0,0 1 0 16,-33 9 0-16,33-9 0 0,-33-10 1 15,33 19 0 1,-33-10 0-16,33 10 1 16,-17 9-1-16,17-18-1 0,-33 18 1 15,33-9 1-15,-33 9-1 16,33-9 1-16,-33 0 0 15,33 0 0-15,0-9-1 16,-33 9 2-16,33 0-1 0,0 18 0 16,0-27 0-1,-33 9 0-15,33-1-1 0,0-8-1 16,0 9 0-16,-33 0 2 16,33-10-1-16,0 1 0 15,0 9 2-15,-17 0-2 16,17 0 0-16,0 0 0 15,0 0-1-15,-33 9 3 0,33-19-3 16,0 10 0-16,0 0 0 16,0-9 2-16,-33 9 1 15,33-10-4-15,0 1 2 16,0 9 2-16,0-10 0 0,0 1-4 16,0 0 2-16,0-1 1 15,0 1 2-15,0-1-1 16,0 1 2-16,-33 9-1 15,33-9 0-15,0-1-2 16,0-9-2-16,0 10 1 16,0 0 0-16,0-1 2 0,0 1-1 15,33 0-1-15,-33-1 1 16,0-9 0-16,33 10-1 16,-33 0-1-16,33-1 1 15,-33 1-1-15,0-1 0 0,17 1 2 16,-17 0-1-16,33-1-3 15,-33 1 4-15,0 9-2 16,0-10 1-16,33 10 0 16,-33-9-1-16,0 9 1 0,33-10 4 15,-33 10-2 1,33-9-1-16,-33 9 0 0,0 0 2 16,33-10-2-16,-33 10-1 15,33 0 1-15,-33-9 0 16,17 9 0-16,16 0 2 0,-33-1 0 15,33 1-1-15,-33 0 7 16,33 0-4-16,-33 0 0 16,0-9-2-16,33 9-2 15,-33 9 0-15,33 0 0 0,-33 0-2 16,33 0 2-16,-33 10 0 16,50-19-1-16,-50 9-4 15,33 0 5-15,0 0-2 16,0 1 0-16,-33-10-1 15,33 9 1-15,-33-9 1 16,16 0 0-16,-16-1 0 0,17 11 1 16,-17-20-2-16,17 10-1 15,-17-9-1-15,0 18 3 16,33-18 2-16,-33 8-4 16,0 1 0-16,33 0 2 0,-33 10-1 15,33-20 0 1,-33 10 4-16,33 0-6 0,-33 0 3 15,33 0 0-15,-33 0 0 16,16 9-3-16,1-9 5 16,-1 0 1-16,18 0-2 0,-34-1 0 15,33 11-2-15,-33-10 2 16,33-1 0-16,-33 1-2 16,33 10 1-16,-33-11 0 0,33 1 0 15,-33 0-1-15,33 10 3 16,-17-20-2-16,18 10-1 15,-34-9 4-15,33-1-2 16,-33 1-1-16,0-1-1 0,0-8 4 16,33-10 2-16,-33 9 1 15,0-9-2-15,0 9 5 16,0-9-5-16,0 10-3 16,33-10 1-16,-33 9-1 0,0-9 3 15,0 0-4-15,0 0-3 16,0 0-14-16,0 9-29 15,0 1-34-15,-33-10-5 0</inkml:trace>
  <inkml:trace contextRef="#ctx0" brushRef="#br0" timeOffset="-179138.48">7723 10232 38 0,'0'0'19'16,"0"0"-6"-16,0 0-6 15,0 0-2-15,0 0 1 16,0 0-3-16,0 0 2 0,0 0-1 16,0 0 0-16,0-19 1 15,0 19 1-15,0 0 0 0,0 0-3 16,0 0 0-16,0 0-1 16,0 0 0-16,0 0 0 15,0 0-3-15,0 0 2 16,0 0-3-1,0 0 2 1,0 19 1-16,0-19 1 16,33 0-2-16,-33 9 0 0,0 1 0 15,0-1 0 1,33-9 1-16,-33 9 0 16,0 0 0-16,33-9 1 0,-33 19-2 15,16-19-2-15,1 19 3 16,-1-19-2-16,17 18 1 0,-33 1 3 15,34-19-2-15,-34 0-1 16,0 9 0-16,33 0 1 16,-33 1-1-16,0-10 1 0,33 9-1 15,-33-9 1-15,0 9-1 16,0 1 1-16,33 18-1 16,-33-28 1-16,16 18-1 15,1 1-2-15,-1-19 2 0,17 9 0 16,-33 0 1-16,33 1-2 15,-33 8 0-15,34-8 2 0,-34-1-2 16,0 9 1-16,33-18 1 16,-33 19-1-16,0 0 2 15,33-10-1-15,-33 0-1 0,16 1 0 16,1 8 1-16,-1-8-1 16,17 17 1-16,-33-8 0 15,33 0-1-15,1-19 1 0,-34 18-1 16,33 1 0-16,-33 9 1 15,33-10-1-15,-33 1 1 0,16 0-1 16,1-10 1-16,-1 9-1 16,17 1 0-16,-33 0 0 0,33-1 0 15,-33 1 0-15,33-19 0 16,-33 9 0-16,0 10 0 0,34-10 0 16,-34 0 1-16,0 10-1 15,16-10 0-15,-16 1 0 0,17 8 0 16,-1 1 1-16,1-10 2 15,-1 10-4-15,17 9 2 0,-33 0-1 16,33-10 1 0,0 10-1-16,-33-9 4 0,34 9 0 15,-34-1-2-15,16-8 1 16,1 9 3-16,-17 0-5 0,16-10 1 16,-16 1 1-16,17 9-3 15,-17-9 0-15,16 8 2 0,17 1-1 16,-33 0-1-16,0 9 1 15,33 1 1-15,-33 8-2 0,33-9 0 16,-33 1 0-16,0 8 1 16,34-9 1-16,-34 1 0 15,0 8-2-15,16-9 0 16,-16-18 1-16,17 9 2 0,-17-10-3 16,0 1 1-16,0 9 0 15,16-10 3-15,-16 10 1 0,0 0-2 16,0-9-2-16,0 9 0 15,17 0 1-15,-17 0 0 0,16 9 2 16,17 0-3-16,-33-9 1 16,0 9 0-16,33 0-1 0,-33-18-1 15,0 9 0-15,33 0 0 16,-33 0 0-16,0-10 1 16,0 1 1-16,0-10-2 15,0 10 6-15,0-1-4 0,0 1-2 16,0 0 2-16,0-1 0 15,0-9 0-15,0 10-1 0,0 9 2 16,0-9 4-16,-33 9-6 16,33-10 4-16,0-9-2 0,0 10-2 15,0 0 1-15,-33 9 1 16,33-1-1-16,0-8 0 0,0 9-2 16,-33 0 1-16,33 0 2 15,-16 9 2-15,-1-9-1 0,1 18 1 16,-1 1 0-16,1-10-2 15,16 10 2-15,-34-1 0 16,1 1-4-16,33-1 2 0,-33 10 3 16,0-10-3-16,17 20-3 15,-17-11 4-15,16 10-6 16,1-9 1-16,16 0 2 0,-34 9 2 16,34-18-5-16,-33 9 2 15,33-1 1-15,-33 10-1 0,33 1-1 16,-33 8 2-16,17-18-3 15,-1 9 4-15,1 0-4 16,-1-9 3-16,17-10-3 16,-16 1 4-16,-18-10 0 0,34 10-4 15,-33-10 2-15,33 0 0 0,-33 0-2 16,0 10 3-16,0-10 0 16,17 0 0-16,-17 10-2 15,0-10 2-15,-1 9 3 0,1-18 3 16,0 9 1-16,0-9 2 15,17 0-1-15,-17-9-1 0,33-1 0 16,0-8-2-16,0 8 2 16,-33-18-5-16,33 0-1 15,0 0 1-15,0 0 1 0,0 0 0 16,0 0-1-16,0 0-2 16,0 0 2-16,0 0-2 15,0 0-3-15,0 0-5 0,0 0-16 16,0 0-23-16,0-28-18 15,0 19-13-15,0-9-1 0</inkml:trace>
  <inkml:trace contextRef="#ctx0" brushRef="#br0" timeOffset="-177026.39">2943 10455 38 0,'0'-37'16'16,"17"9"-8"-16,-17-9-2 16,0 18-2-16,0-27 1 15,0 9 1-15,0 18 2 16,0-18 0-16,0 0 2 16,0 18-2-16,0 0 0 15,0 10-3-15,0-10 0 16,0 1-1-16,0-1 3 0,0 1 1 15,0 8-2-15,0-18 2 16,0 19 5-16,0-10-2 16,0 19-3-16,0-18-5 15,0 18 0-15,0 0-5 16,0 0 4-16,0 18 2 16,0 29 2-16,0 9-3 15,0 28 5-15,0 9 0 16,0 27 0-16,0 11 2 15,0 18 2-15,33 18 2 16,-33 28 0-16,0 19 3 16,33 28-4-16,-33-9 2 0,33 8-2 15,0-8 13-15,-33-19-3 16,33 9 0-16,-33-18 1 16,33 9-3-16,-33 0-4 15,17 0 1-15,16 9-3 16,-33-37 5-16,33-9-1 15,0-29 3-15,0-8-8 16,-33-38 0-16,33-9-8 16,-33-28-6-16,33-18 3 15,-33-19 1-15,0 0-2 16,0-10-1-16,0-8-1 0,0-10-8 16,0 9-17-16,0-9-33 15,0 0-30-15,0 19-9 16,17-19-10-16,-17 0-129 15</inkml:trace>
  <inkml:trace contextRef="#ctx0" brushRef="#br0" timeOffset="-176365.43">2265 15925 48 0,'34'-10'16'15,"-34"10"-2"-15,0-9-1 0,0 9 0 16,0 0-1 0,0 0 4-16,0 37-2 0,16-9 0 15,-16 19-2-15,33 18-1 16,-33 9-4-16,33 1 0 16,-33-1-2-16,33 0-4 15,-33-8-1-15,33-11 0 0,-33-8 2 16,0-10-2-1,0-9-6-15,33-9-5 0,-33-10-13 16,0-9-10-16,0 0-3 16</inkml:trace>
  <inkml:trace contextRef="#ctx0" brushRef="#br0" timeOffset="-175532.97">2447 16008 10 0,'0'0'12'0,"33"-9"5"16,-33 9-6-16,0 0-5 15,0-9-1-15,0-1-1 0,0 10-3 16,0 0 1-16,0 0 0 16,0 0-1-1,0 0 0-15,0 0 2 16,0 0-1-16,0 0 1 16,0 0 0-16,0 0-1 0,0 0 0 15,0 0-1-15,0 0 0 16,0 0 1-16,0-9 0 15,0 9 0 1,0 0 1-16,34 0 0 0,-34 0 1 16,0 0-1-16,0 0 4 15,0 0-2-15,0 0 3 16,0 9 4-16,0 10 1 16,16 0-4-16,17 9 3 0,-33 18-5 15,33 1 1 1,-33 8-2-16,33 10-2 15,-33-9-1-15,33 0-1 0,-33 0 2 16,33-19-1-16,-33 0 1 16,0-9 1-16,0 0-2 15,0-19-1-15,34-9-2 16,-34 0-6-16,0 0-9 16,0-9-8-1,0 0-6-15,-34-19-2 0,34 0 3 16,0-9-62-16</inkml:trace>
  <inkml:trace contextRef="#ctx0" brushRef="#br0" timeOffset="-175239.69">2596 15878 40 0,'0'-46'21'0,"0"-1"-7"16,0 10-4-16,33 0 1 15,-33 9 1-15,33 0 6 0,0 19 0 16,1 9 4-16,-18 9-3 15,17 19 0-15,0 18-4 16,0 19-2-16,-33 10-7 16,33 18-3-16,-33 9 0 15,0-27-1-15,0 18 0 16,0-19-2-16,-33-9 1 0,0-9-1 16,33-19 0-16,-33-9 0 15,0-9 0-15,17-19-1 16,16 0 0-16,-34 0-7 15,34-10-8-15,0 1-9 0,0 0-9 16,0-1-2-16,0-8-8 16</inkml:trace>
  <inkml:trace contextRef="#ctx0" brushRef="#br0" timeOffset="-174595.9">2877 16446 54 0,'0'0'18'0,"0"-10"2"16,33 1 2-16,-33-28 2 16,0 9 2-16,33-28-1 0,-33 0-2 15,0-9-8 1,17-19-4-16,-17-9-5 0,0 10 1 16,0-10 0-16,0 9-3 15,0 19 6-15,0 18 1 0,0 1-3 16,0 18-2-16,0 9-2 15,0 19 5-15,33 19 9 16,-33 18-1-16,33 19-4 16,-33 9-4-16,33 9-3 15,-33 1-5-15,33-1 3 16,0 10-4-16,-33-10-2 16,33-18-3-16,-33-9-4 0,0-10-4 15,0-9-10-15,0-19-3 16,0-9-2-16,-33-9 6 15,0-10 9-15,0-9 8 16,33 0 3-16,-33 0 0 0,0 1 4 16,0 17 3-16,16-8-1 15,17 8-3-15,0 1 3 16,0 9-3-16,17-9 1 16,16-10-4-16,0 19-6 15,0-28-10-15,0 10-5 16,0-10-4-16,0 0 7 0,-33 9 4 15,17-27 7-15,16 18 3 16,-33-9 3-16,0 9 1 16,33 0 5-16,-33 0-1 15,0 9 2-15,0 1 1 0,0 18 4 16,33 9-2-16,-33 19 3 16,0 9-1-16,0 19-2 15,0 0-1-15,0 0-6 16,0-1 2-16,0 1-2 15,0-19 0-15,0 1 0 16,0-11 0-16,0-8-3 0,0-10-10 16,0-9-10-16,0 0-3 15,0-9-18-15</inkml:trace>
  <inkml:trace contextRef="#ctx0" brushRef="#br0" timeOffset="-174236.63">3208 15571 43 0,'33'-28'17'0,"-33"10"-3"15,33-10-1-15,-33 9 2 16,33 1 1-16,0 8 0 16,0 1-1-16,-33 18-2 15,17 19 3-15,16 19-3 0,-33 18-3 16,0 18-2-16,0 1-3 16,0 0-2-16,-50 0-3 15,50-10 1-15,-33-9-1 16,33-9 2-16,-33-10-1 0,33-18-3 15,0-9-5-15,0-10-7 16,0-9-7-16,0 0-9 16,0 0-4-16</inkml:trace>
  <inkml:trace contextRef="#ctx0" brushRef="#br0" timeOffset="-173967.43">3522 15711 43 0,'33'-28'20'0,"-33"0"-2"16,0 9 1-16,0 1-4 16,0 8-4-16,0 10 8 15,0 28 6-15,0 9-3 16,33 19-2-16,-33 9-9 0,0-9-3 16,17 9 0-16,16-9-2 15,0-19-3-15,0 1-4 16,0-11 2-16,0-17 3 15,0-10-2-15,-16-10-3 0,16 1-4 16,0-19-1 0,0-9-14-16,0 9-11 0,0 0-9 15,-33-18-2-15</inkml:trace>
  <inkml:trace contextRef="#ctx0" brushRef="#br0" timeOffset="-173600.17">3820 15153 53 0,'0'9'18'0,"0"9"0"15,0 10 4-15,0 19 5 16,0-1 5-16,0 10 3 0,0 9 3 16,33 10-3-1,-33 8-10-15,33-8-12 0,-33 9-2 16,33-10-7-16,-33-9 2 16,33 0-6-16,0-18 0 15,-33-10-1-15,33 0 3 16,17-28-4-16,-17 10-6 0,0-10-3 15,0-9 5-15,33 0-12 16,-16-9-6-16,-17-10-3 16,-33 10-7-16,33-9-12 0,-33-10-6 15</inkml:trace>
  <inkml:trace contextRef="#ctx0" brushRef="#br0" timeOffset="-173231.38">3489 15813 48 0,'0'0'25'0,"0"0"-7"15,0 0 1-15,0 0 6 16,0-9-4-16,33-1 0 16,0-8-1-16,0-10-1 15,50-9-7-15,-17-10-1 0,17 1-6 16,16 8-2-16,0 1-1 15,-16 0-10-15,-50 9-6 16,33 28-10-16,-33-28-10 0,-16 28-2 16,16 0-17-16</inkml:trace>
  <inkml:trace contextRef="#ctx0" brushRef="#br0" timeOffset="-173044.5">3737 15264 44 0,'33'-18'29'0,"0"-10"-5"16,17 0-1-16,-17 0-5 16,33 0-7-16,0 9-6 15,-16-9-21-15,-17 19-17 16</inkml:trace>
  <inkml:trace contextRef="#ctx0" brushRef="#br0" timeOffset="-172111.1">3175 14818 39 0,'0'-10'22'0,"0"1"-8"0,0 9-1 16,33-9-4-16,-33-1-1 15,0 1 1-15,33 0-3 16,-33 0 0-16,33 9 0 15,0-19-3-15,0 10-1 16,0-1 0-16,-16 1-1 16,16 0 0-16,0 9 1 0,0-10-3 15,0 10 1-15,-33 0-2 16,0 0 1 0,-33 0 0-16,33 0-1 15,-33 10 3-15,0-1-1 16,0 10-2-16,16-10 2 15,-16 10-2-15,0-10 3 0,33 9-5 16,-33-8-6-16,33-10-8 16,-33 0-22-16</inkml:trace>
  <inkml:trace contextRef="#ctx0" brushRef="#br0" timeOffset="-171684.95">2629 14976 50 0,'0'0'22'0,"0"0"-7"16,0 0-4-16,0 18 3 16,0 1-2-16,0 0-1 15,0 18-3-15,0-9-3 16,33 9-1-16,-33-9-3 0,33 9 3 16,-33-18-3-16,34-1 1 15,15-18-2-15,-16 0 2 16,0-18-1-16,0-1-1 15,-33-9 3-15,33-9-3 16,-33 0-3-16,0 0 5 16,-33-1-2-16,0 10 1 0,0-9 0 15,-33 19 2 1,16 8 0-16,17 10 0 0,0 10-1 16,0 18-16-16,33-1-21 15</inkml:trace>
  <inkml:trace contextRef="#ctx0" brushRef="#br0" timeOffset="-170220.59">2166 10111 15 0,'0'9'20'0,"0"1"-5"0,0 8-3 15,0 1-4 1,33 9-2-16,-33-10 1 0,0 1-2 16,0 0 3-16,33-1 2 15,-33 10-5-15,0 9 1 16,0-18 0-16,33 9-2 15,-33 9-2-15,0 0 0 16,0-18-2-16,0-1-3 16,0 1-5-16,0-10-6 15,0-9-5-15</inkml:trace>
  <inkml:trace contextRef="#ctx0" brushRef="#br0" timeOffset="-169812.58">2348 10130 57 0,'33'9'14'15,"-33"10"-5"-15,33-1 4 16,-33 1-2-16,0 18-6 0,33-28 0 15,-33 10-3 1,33-1 1-16,-33-8-1 16,34-10-1-16,-34 0 0 0,49 0-1 15,-49 0 0-15,33-19-4 16,-33 1 3-16,33-1-2 16,-33 0-3-16,0-18 4 15,0 19-1-15,0-10 4 16,0 9-3-16,-33 0 3 15,0 1 2-15,33-1 0 16,-33 19-2-16,17 0 1 16,16 19-1-16,-34 18-1 15,34-18 0-15,-33 18 0 16,33-9-2-16,0 9-4 16,0-9-7-16,0 0-22 0</inkml:trace>
  <inkml:trace contextRef="#ctx0" brushRef="#br0" timeOffset="-169539.96">2695 10195 56 0,'34'0'13'16,"-18"-28"-4"-16,50 9-2 15,-33 1-5-15,0-1 1 0,0-18-1 16,-33 9-2 0,0-9 0-16,-33-1-2 0,0 20 4 15,0-1-1-15,0 10 4 16,-16 9-1-16,15 9-2 16,1 28-1-16,33-9-3 15,0 10-10-15,0-1-78 16</inkml:trace>
  <inkml:trace contextRef="#ctx0" brushRef="#br0" timeOffset="-167481.16">7838 10353 38 0,'0'0'19'16,"-16"-19"-8"-16,16 19-5 0,0-18-1 15,0-10 3-15,-33 18-3 16,33-8 0-16,0 9 2 15,-33-10-2-15,0 19 1 16,33-19-1-16,-34 19 1 0,34-18-1 16,-33-1 1-16,17 10-1 15,16-10 0-15,-17 1-3 0,1-1-1 16,16 0 2-16,-33 1-3 16,33-10 0-16,-33 0 0 15,33 0 1-15,-33 9-1 16,33 1 1-16,-34-10 1 15,34 9-2-15,-33 10 1 0,33 0-2 16,0 9-1-16,0 0-11 16,0 18-12-16,0-8-28 15</inkml:trace>
  <inkml:trace contextRef="#ctx0" brushRef="#br0" timeOffset="-165235.02">6433 10985 7 0,'-33'0'17'15,"33"0"5"-15,0 0-11 16,0 0-3-16,0 0-3 15,0 0 0-15,0 0 1 0,0 0-1 16,0 0-1-16,0 0 0 16,0 0 1-16,0 0-1 15,0 0-1-15,0 0 1 16,0 0 2-16,0 0 1 0,0 0-2 16,0 0 1-16,0 0 4 15,0 0-3-15,0 0 2 16,0 0 0-16,0 0-2 0,0 0-5 15,0 0 2-15,0 0-2 16,33-9-1-16,0 0 0 16,0-10 0-16,33 10 1 0,17-10 0 15,-17-18-1-15,50 0-1 16,-17 9 3-16,17-19 6 16,16-8-3-16,17 17-1 15,33-17-1-15,-1 27-2 0,-15-10-1 16,16 11-5-16,-67 8-3 15,-15 10-6-15,15 9-3 16,-48 0-4-16,-34 0-2 0,0 0-3 16,16 9-21-16</inkml:trace>
  <inkml:trace contextRef="#ctx0" brushRef="#br0" timeOffset="-164126.58">5970 11078 44 0,'0'0'17'16,"0"0"-5"-16,0 0-5 15,33-9-2-15,-33 0 0 16,33 9-1-16,-33-19 1 0,33 19 0 16,-33 0 0-16,33-18-3 15,0 18 1-15,-16-10 1 16,16 10 0-16,33 0 1 15,0-9 1-15,-16-10-2 0,49 10-3 16,-17-10 1-16,51 1 1 16,-18-29-3-16,18 1 3 15,49 18-2-15,-33-28-2 0,32 10 1 16,34-19 3-16,0 9-1 16,0-9 0-16,0 9 2 0,-16 0-2 15,-34 9 0-15,0 10-1 16,-16 19-1-16,-33-10 0 15,-17 18-6-15,0 10-7 0,-32 0-8 16,15 0-8-16</inkml:trace>
  <inkml:trace contextRef="#ctx0" brushRef="#br0" timeOffset="-162560.05">5920 13590 43 0,'0'0'19'0,"0"0"-3"16,0 0-5-16,0 0 0 15,0 0-1-15,0-9-1 16,0-1 2-16,0 10 1 16,17-9-1-16,-17 9 1 15,0 0 2-15,0 0 1 16,0 0-8-16,0 0-1 0,33 0-3 16,-33 0-1-16,0 0 1 15,33 0-3-15,0-19 1 16,0 10-1-16,0 0 0 15,0-1 0-15,17 1 2 16,-17 0 0-16,33 0-1 0,-33 9-1 16,50-10 0-16,-17 1 2 15,0 0-2-15,17-1-1 16,-17 1 0-16,33 9 1 0,17-19 2 16,-34 19-2-16,18-9-1 15,-1-9 3-15,17 8-2 16,-17-8 0-16,17 8-2 0,-1-8 2 15,18-1 0-15,15 1 1 16,-15 8-1-16,16 1 0 0,-50 0-2 16,17-1-1-16,-17 10 0 0,16 0 1 15,-15 0 2-15,15-9 1 16,-32 0-2-16,16-1 1 0,1 1-1 16,15 0 1-1,-15-10-2-15,15 19 0 0,34-28-2 16,-50 10 0-16,50-1 0 0,-50 10 1 15,17-10 1-15,0 10 4 16,-17-10-3-16,0 1 1 0,-16-1-2 16,-17 10 2-16,0-1 1 15,-16 1 1-15,-17 0-3 0,0 9 1 16,0 0-5-16,-33 0-14 16,-33 0-10-16,0 0-6 0</inkml:trace>
  <inkml:trace contextRef="#ctx0" brushRef="#br0" timeOffset="-161504.4">7111 11078 22 0,'33'0'26'0,"-33"0"-10"0,0 0-6 16,-33 10 1-16,33 8-2 16,-33 10 0-16,33 0 3 15,-33 9 1-15,-17 1 0 0,17 27-1 16,0-10-3-16,-33 20-4 16,33 36-3-16,-34-8-2 15,18 18 0-15,-17 0 0 0,0 0-3 16,16-1-7-16,17-17-4 15,0-29-3-15,0-9 0 16,33-27-3-16</inkml:trace>
  <inkml:trace contextRef="#ctx0" brushRef="#br0" timeOffset="-161214.68">7756 11078 24 0,'33'-18'27'15,"-33"-1"-10"-15,0 19-5 0,0 0-2 16,-33 19 2-16,0 18 2 16,-34 10-2-16,-15 18-4 15,16 28-2-15,-34 28 1 0,18 9-1 16,-34 9-6-16,17 19 0 15,-17 1 1-15,17-29-2 16,33 9-1-16,-17-27-4 0,17 0-9 16,33-19-1-16,0-28-3 15,33-9-21-15</inkml:trace>
  <inkml:trace contextRef="#ctx0" brushRef="#br0" timeOffset="-160957.8">8367 11218 43 0,'-33'28'21'0,"0"28"-7"15,-16 46-3-15,-51 19-3 16,-15 18-1-16,-18 20-4 0,18 8 0 15,-34-9-2-15,50-9-1 16,-17 0 0-16,50-28 2 16,0-19-2-16,-1-28-1 0,34-8-2 15,17-20-5-15,16-27-5 16,0-19-24-16</inkml:trace>
  <inkml:trace contextRef="#ctx0" brushRef="#br0" timeOffset="-160757.58">8186 11971 45 0,'33'0'17'15,"-33"38"-9"-15,0 17-4 16,-67 29-1-16,1 18 0 16,-16 1-1-16,-18 18-2 0,-15-28 2 15,15 9-1-15,18-18-3 16,16-1 0-16,-1-45-2 15,18-1-3-15,16-19-26 0</inkml:trace>
  <inkml:trace contextRef="#ctx0" brushRef="#br0" timeOffset="-160591.79">8582 12185 48 0,'-33'65'17'0,"-49"10"-7"0,16 18-5 16,-34 0-4-16,18 9 1 16,-18-27-1-16,18-10 0 0,16-9-6 15,33-29-2-15,-1-8-65 16</inkml:trace>
  <inkml:trace contextRef="#ctx0" brushRef="#br0" timeOffset="-160496.08">8467 12613 72 0,'-33'37'13'16,"0"29"-7"-16,-34 27-9 0,-15 0-26 16</inkml:trace>
  <inkml:trace contextRef="#ctx0" brushRef="#br0" timeOffset="-149881.43">12138 10371 26 0,'33'0'25'0,"-33"0"-12"15,0 0-7-15,0-9-3 0,0 9-1 16,0 0-4-1,0 0-1-15,0 0-13 0,0 0-34 16</inkml:trace>
  <inkml:trace contextRef="#ctx0" brushRef="#br0" timeOffset="-147351.25">12237 10353 17 0,'0'-19'28'16,"0"1"-12"-16,33-1-6 0,-33 10-3 15,0-1-1-15,0-8 1 16,0 9-1-16,0-10 1 16,0 0-1-16,17 1 1 0,-17-1-1 15,0 1 4-15,0-1-3 0,0 0-2 16,0 10 0 0,0-10-1-16,0 1-1 0,0 18-2 15,0 0 0-15,0-19 1 16,0 10 4-16,0 9-4 0,0 0 3 15,0 0-3-15,0 0-1 16,0 0 0-16,0 0 2 16,0 0-2-16,0 0 0 15,-17 0-1-15,17 28-1 16,0-10 1 0,0 1 2-16,0 0-2 15,0 9 1-15,-33 9-1 0,33 0 3 16,0-9-5-16,0 9 2 15,0 0 0-15,0 0 2 16,0 10 1-16,0-10 1 16,0 10 0-16,0 8-1 0,0-17 1 15,0 18-2-15,0-10 3 16,0 1-1-16,0 8-2 0,0-17 0 16,0 8-1-16,0-9-1 15,0 10 4-15,0-1-2 16,33 1 1-16,-33-1 1 0,0 10-3 15,17-9 3-15,-1-1 4 16,1 10 8-16,-1 9-7 0,1-9-3 16,16 9-2-16,-33 0 4 15,33 0-5-15,-33 0 3 0,0 10-4 16,33-29 2-16,-33 10-4 16,0 0 0-16,0-10 0 0,0 1 1 15,0-10 0-15,0 0-1 16,0 0-1-16,0-27 3 15,0 8 0-15,0-8-4 0,33 8 0 16,-33-8-9 0,17-10-21-16,-1 0-21 0,-16 0-8 15</inkml:trace>
  <inkml:trace contextRef="#ctx0" brushRef="#br0" timeOffset="-144154.29">15660 10092 19 0,'0'-18'27'16,"0"-1"-11"-16,0 10-8 15,0 0-1-15,0 9-4 0,0 0 0 16,0 0 1-16,0 0-1 16,0-10-1-16,-17 10 2 15,17-9 1-15,0 9-3 0,0 0 2 16,0 0 2-16,0-9-1 16,0 9 1-16,0 0 0 0,0 0-5 15,0 0-2 1,0 9 2-1,0 0-1-15,0 1-1 0,0 8 2 16,0 1-1-16,0-19 0 16,0 18 1-16,0 1-1 15,0-19 2-15,0 19-2 0,0 9 2 16,0-10-1-16,0 1 3 16,0 18-2-16,0-18 1 0,0 18-1 15,0 9-1-15,0-18 0 16,0 0 0-16,0 19-1 0,0-10 0 15,0-9 2-15,0 27-1 16,0-17 3-16,0-10-4 16,0 9 2-16,0 0 0 0,0 0-1 15,17-9 1-15,-17 9-1 16,0-18 2-16,17 9 1 0,-17 9-1 16,0 0-3-16,0-18 1 15,0 9 1-15,0-10-2 16,0 10 1-16,0 0-1 0,0 0 0 15,0 0 0-15,0 0 2 16,0 9-2-16,0-9-1 0,0 9 2 16,0 0 1-16,0 1-2 15,0 8 1-15,0 10 1 0,0-28 1 16,0 18-1-16,0 1-1 16,0-10-1-16,0 0 1 0,0 10-1 15,0-10 1-15,0 0 1 16,16 10-4-16,-16-19 3 0,17 0 0 15,-17 18-1 1,0-9-2-16,0-18 2 0,0 18 0 16,0-9 1-16,0 9-1 15,0-9 1-15,0 9-2 0,-17 0 2 16,17-18-2-16,0 9 1 16,0 0-2-16,0 0 2 0,0-10 0 15,0 10 0-15,0-9-1 16,0 0 2-16,0 18-1 0,0-19 0 15,0 1 2-15,0 9-2 16,0 0 0-16,-16 0 0 0,16 0 0 16,0-1-2-16,0 1 3 15,0-9-1-15,0 18 0 16,0-28 0-16,0 10 1 0,-17 9-1 16,0 0 0-16,17-9-2 15,0 8 4-15,-33 1-2 0,33 0 0 16,0 9-2-16,-33-18 2 15,33 9-2-15,-33 9 3 0,33 0 2 16,-16-18-5-16,-1 9 2 16,17 0-2-16,-16 18 3 0,-1-27 1 15,17 9-2-15,-16-10 0 16,-1 10 0-16,1 0 1 0,16 0-2 16,0 9 1-16,-34-9 0 15,34 9 0-15,0-9-2 0,0 19 3 16,-33-47-1-16</inkml:trace>
  <inkml:trace contextRef="#ctx0" brushRef="#br0" timeOffset="-142644.96">12419 12195 26 0,'0'0'26'16,"0"0"-12"-16,0 0-5 15,0 0-2-15,0 0-4 16,0 0 0-16,0 0 0 0,0 0 1 16,0 0-1-16,0 0-2 15,0 0 0-15,0 0 2 0,0 0 0 16,0 0-1-16,0 0 0 15,33 0-2-15,-33 18 0 16,0 1 1-16,0-1 2 16,0-18 1-16,33 28-1 15,-33-9 0-15,0 9 1 0,0 18 1 16,17-18 1-16,-1 9-5 16,1 19 4-16,-1-19-2 0,1 29-1 15,16-20-1-15,-33 10 0 16,33 0-1-16,0 9 10 0,0 0-1 15,17 9-7-15,-17-9 1 16,33-9-1-16,-33 9 0 0,0-9 0 16,0 0 1-16,0 9 4 15,-16-28 1-15,16 19-3 0,0 0-2 16,-33 9 1-16,33 0-1 16,-17 0 3-16,1 10-1 15,16-1-1-15,17-9-3 16,-50 10 1-16,33-1-1 0,0 0 0 15,0-8 0-15,0 8-2 16,0-9 1-16,17-9 0 0,-17-10 2 16,0-8-1-16,16-10 2 15,-16 9 3-15,1-28 0 16,-1 0-1-16,0-9-2 16,0 10-1-16,-33-10 0 0,33 0-4 15,-33 0-8 1,0 0-12-16,0 0-16 0,0 0-10 15,0 0-94-15</inkml:trace>
  <inkml:trace contextRef="#ctx0" brushRef="#br0" timeOffset="-141969.73">15395 13134 41 0,'34'0'16'0,"-34"19"-5"15,0-1-1-15,0 10 0 16,-34-9-4-16,34 18 1 0,-33 0 0 16,33 10 1-16,-33 9 0 15,17-1 0-15,-1 20 3 0,1-1-1 16,-17 10 1-16,16 0-1 16,1 9-4-16,-18 0 2 0,1 9-4 15,-33 10-4-15,33-10 1 16,-16 0 0-16,15-9 1 15,1-9-2-15,-16 0 0 16,16-29-1-16,0-8 3 0,33-10-4 16,-33-9 0-16,33-19-10 0,0-9-13 15,0-9-12-15</inkml:trace>
  <inkml:trace contextRef="#ctx0" brushRef="#br0" timeOffset="-141281.6">12601 13534 37 0,'-33'-9'24'0,"16"-1"-8"0,17 1-1 16,0 0-1-16,0 0-2 16,0 9 1-16,0-10-3 15,0-8 1-15,17 18-4 0,16-10 0 16,-33 1 0-16,33 9 2 16,33-19 1-16,-33 19-3 0,50-18 3 15,-17-1 1-15,50-9 4 16,-1 0 1-16,51 1 2 0,49-11 6 15,33 10-3-15,16 0-10 16,18 19-3-16,32-19-5 0,-50 19-2 16,50 9-2-16,-49-19-4 15,16 1-2-15,-33-10 3 16,0 9 2-16,-82-18-1 0,-18 0-5 16,1 9-7-16,-66 9-7 15,-17-18-3-15,0 19-17 0,-33-1-10 16,-33 0-13-16</inkml:trace>
  <inkml:trace contextRef="#ctx0" brushRef="#br0" timeOffset="-140268.64">12237 11664 45 0,'0'-18'19'0,"0"-1"-8"16,33 19-4-16,-33-9-2 0,0 0-1 16,0 9-2-16,17 0 1 15,-1 0 1-15,1 0-1 0,-1 0 1 16,1 0 1-16,16 0-2 15,0 9 3-15,0-9 0 0,0 0-2 16,0-9 0 0,17-1 2-16,16-8-1 0,0-1 1 15,17 0 3-15,16-18-3 16,0 9-2-16,17 10-2 0,0-10 1 16,-1 19-2-16,18-10 1 15,49 19-2-15,-17-28-2 16,33 19 0-16,1-1 3 0,16-8-2 15,-17-1 2-15,1 1 0 0,-1-1-1 16,1-18 0-16,16 28 0 16,-34-10 0-16,-32 10 2 15,17-1-3-15,-18 1 1 0,1 0 0 0,-50 9 0 16,17-19-1 0,-17 1 2-16,-16 8-1 0,-17-8 2 15,-33 8-1-15,0 1-5 16,-16 0-10-16,-17 9-10 0,-17 0-3 15,1 0-82-15</inkml:trace>
  <inkml:trace contextRef="#ctx0" brushRef="#br0" timeOffset="-135802.56">13361 11664 35 0,'0'0'22'15,"-16"-37"-6"-15,-1 28-7 16,17-10-1-16,-16 1-1 16,16 8 0-16,-33 1-1 0,0 9-1 15,0 0 1-15,0 0-2 16,-1 28 1-16,-15 9-2 0,-17 28-2 16,0 10-1-16,-1 8 0 15,-15 1 2-15,16 9-2 0,-17 9 1 16,17 1 0-16,0-10-1 15,16 0 0-15,-16 0 1 16,33-9 0-16,0-19-1 0,33-9 0 16,33-19-1-16,0-19 1 15,33-18-1-15,-16-9 1 0,49-19-2 16,-16-28 2-16,16-9-2 16,0-19 2-16,17-9 0 0,-17-18 0 15,17-10 0 1,16-9 0-16,-16 9 1 0,33 0 1 15,-50 19-2-15,17 36 0 0,-50 1 2 16,0 28-2-16,-33 37 0 16,-17 9 0-16,-49 38 1 15,-16 27 0-15,-17 29 1 0,-50 18-2 16,17 18 1-16,-34-9 0 16,18 1 1-16,-1-11 1 0,17-8-1 15,-17-10 0-15,50-9-1 16,-17-18-1-16,17-19-1 15,33-1-1-15,33-27 3 0,0-9-1 16,33-19-2-16,-17 0-2 0,67-37 1 16,0-19-1-16,16-18 0 15,17-19 0-15,33-10 2 16,16-36 1-16,17-19 0 0,0-1 1 16,0 11 0-16,0 8 1 15,-67 38-1-15,18 9 0 0,-67 46 0 16,-33 38 0-16,-17 37 0 15,-32 18 0-15,-50 47 2 0,-34 10-1 16,-15 36 2-16,-51 10 1 16,18-9-1-16,-34 18 1 0,33-19 0 15,0-18-1-15,17-19 0 16,16-9-2-16,50-18 0 0,0-19-1 16,33-19 0-16,16-28 0 15,34-9-2-15,49-9-2 16,-33-38-2-16,49 1-1 0,18-19 0 15,-1 0 2-15,50-19 3 16,-34-18-1-16,34 9 0 0,17-28 3 16,-17 0 1-16,-17 0 0 15,17 0-2-15,-34 19 1 0,-15 27 1 16,-34 29-1-16,-17 27 3 16,-49 38-3-16,-33 36 5 0,-16 38 0 15,-84 28-2-15,18 28 2 16,-67-9 2-16,16 9-1 15,18-28 0-15,32-1-4 0,17-36-2 16,16-9 2-16,50-20-2 16,0-27 3-16,33-9-2 15,49-38-5-15,51-27-2 0,-1-10-2 16,17-18-3-16,32-10 1 0,18 0 3 16,-17-37 2-16,-17 0 5 15,17 10 2-15,-34 18 2 16,-15 18 0-16,-34 38 0 0,-17 28 5 15,-49 37 4-15,-49 27 0 16,-1 29 1-16,-33 18 2 0,-16 1-10 16,17-10 1-16,-18-9-3 15,34-19-2-15,17-10-2 16,16-36 0-16,33 0-9 0,0-19-14 16,0-19-7-16,66 0 0 15,-17-46 3-15</inkml:trace>
  <inkml:trace contextRef="#ctx0" brushRef="#br0" timeOffset="-108314.79">14205 13711 40 0,'-33'0'17'15,"0"0"-6"-15,0 9-1 16,-34-9 0-16,18 9-2 0,16 1-3 16,-33-1-3-1,33 10-1-15,-1-1 0 0,1 1-3 16,17 9 1-16,-1-10-1 0,17 10-2 15,0 0 1-15,17-9 0 16,-1-19 3-16,1 0-2 16,33-19 2-16,16 1-2 15,-33-1-1-15,16 0 2 0,18-9-2 16,-1 10 3-16,-33-1 0 16,16 19-1-16,18 0 1 0,-34 0-1 15,-33 28 1-15,0 9 0 16,0 19 1-16,-33 19 0 0,-1-1 1 15,-15 19 0-15,16-28 0 16,-33 10-1-16,-17-10-1 16,33-10 1-16,34-8 0 0,-17-10-2 15,33-18-2-15,33-1-1 16,-17-8-1-16,17-10 1 16,0 9 3-16,34 10 1 0,-34-1 0 15,0 10 0-15,-17 0 1 16,17 9 1-16,-16 0 2 0,-17 1 0 15,0-11 2-15,-17 1 1 16,1 0-2-16,-17 10 0 0,0-29-2 16,0 9-2-16,0 10 0 15,-1-18-4-15,18-1-4 16,16-9-1-16,0 0 0 0,0 0-4 16,16 0-56-16</inkml:trace>
  <inkml:trace contextRef="#ctx0" brushRef="#br0" timeOffset="-107431.73">15329 13590 52 0,'-16'-28'13'15,"-1"-19"-6"-15,-16 10-1 16,0 9-3-16,17 0-1 0,-18 1-1 16,1 8 0-16,-33 0 2 15,0 10-3-15,16 0 0 0,-32-1 1 16,16 10 0-16,-34 0 0 16,-15 19-1-16,15-10-1 0,-15 10 3 15,16 0-2-15,-17 8 0 16,-17 1 0-16,18 0 1 0,15 9 0 15,18 10-1-15,16 18 0 16,-34 9 1-16,51 10 1 0,-17 9 0 16,33 10-2-16,-34-10 0 15,34 0 1-15,-16 9 0 0,16-28 1 16,33 10 2-16,-33 0 0 16,33-28 0-16,-33 18 1 15,33-9 1-15,0 0 1 16,33 0-1-16,0-9 1 0,0 0 1 15,33 0-3-15,17-10 0 16,-17-9-2-16,33-9-2 0,17-9 3 16,-1-10 1-16,18-9-2 15,16-9-1-15,-17-10 1 0,17-9-2 16,0-18-2-16,-17-1 1 16,17 10 1-16,-34-19-1 0,-15 1 1 15,15-11 0-15,-32 1-1 16,0 0 1-16,-1-18 0 0,-32 8-1 15,16-9 0 1,-33-9 0-16,0-9 2 16,0 0-1-16,-33-1 1 0,0 20 0 15,-33-29-2-15,-16 19 0 0,16 19 0 16,-17-1 2-16,0 10-2 16,-16 9 2-16,17 1-1 0,-17 17 0 15,-1 10 0-15,-15 19-1 0,16-9 2 16,-34 8-4-16,18 10 3 15,-18 10-3-15,-15 8 3 16,15 1 1-16,1 9-1 0,-16 9 0 16,-1 9 0-16,17 10 0 15,-17 9-1-15,50 0 2 16,-34 19-2-16,51-19-8 0,-17 10-17 16,33-10-14-16,33-28-100 15</inkml:trace>
  <inkml:trace contextRef="#ctx0" brushRef="#br0" timeOffset="-106272.7">15925 10037 38 0,'-33'-38'18'16,"-1"-8"-8"-16,1 9-5 0,-33-10-1 16,17 10 0-16,-1-10 1 15,0 10-4-15,-16-28 2 16,0 9-1-16,17 1 0 0,-18 8 2 15,1-9-3-15,0 19 0 16,16 9-1-16,-49-9 0 0,17 18 0 16,-34 19-2-16,-16 0 2 0,-1 0 0 15,-32 19 0-15,33-1 0 16,-50 10 1-16,16 0-2 16,1 19 1-16,33-10 0 15,-1 28 0-15,18-28 0 0,-34 19 1 16,33 9 0-16,17-18-1 15,-33 27-2-15,16-18 3 0,0 9-1 16,-16 19 0-16,16-19-1 16,-49 28 2-16,49-9-1 0,-33-10 2 15,33 10-2-15,50-1 3 16,-33-8-1-16,33 18 1 0,16 0 0 16,17 9 1-16,0 1 1 15,0 18 0-15,0 18 2 16,0 1 0-16,16 8 0 15,17 29-1-15,-16-19-2 0,16 19 0 16,0-10 3-16,16 1-4 16,17-19 2-16,17 0-1 0,49-29 2 15,17-17 2-15,0-1 1 16,49-18-2-16,17-10-1 0,0-18-2 16,-17-19 1-16,34 0-4 15,-1-18 1-15,0-10-1 0,34-9 1 16,0 0-4-16,16-18 3 15,0-19 0-15,33-1 0 0,-66-18-1 16,16-9-1-16,1 0 1 16,16-37 1-16,-17 0-1 15,50-19 0-15,-33-19-3 0,-16-37 3 16,-1-9 0-16,1-9 0 16,-34 9 0-16,1-19-2 0,-17 10 2 15,16 9 2-15,-49-19-2 16,-50 10 0-16,-16 9 7 0,-50 0 0 15,-33 9 2-15,-99 19-2 16,-17 19-1-16,-33 8-2 16,-99 29-1-16,-33 28 1 0,-50 18 0 15,-49 19-6-15,-17 27 1 16,-49 20 1-16,-17 27-3 16,33 37 0-16,0 10-1 0,33 9-4 15,0 37-5-15,83 28-14 16,0 0-6-16,49 28-1 15,17 56 0-15</inkml:trace>
  <inkml:trace contextRef="#ctx0" brushRef="#br0" timeOffset="-92437.36">19778 10818 26 0,'-33'0'17'16,"-17"0"-14"-16,17 0-2 0,0 0-1 16,0 0 1-16,-17 0-1 15,17 9 0-15,-17 10 0 0,1-10 0 16,-1 0 0 0,1 1 0-16,-1-1-9 0</inkml:trace>
  <inkml:trace contextRef="#ctx0" brushRef="#br0" timeOffset="-91596.92">17942 11302 14 0,'0'0'27'16,"0"0"-13"-16,0 0-8 0,0 0-2 16,0 0-2-16,0 0-1 15,0 0 3-15,33 0-2 0,-33 0-1 16,17 0 2-16,-1 0 2 15,1 0 0-15,16-19 0 0,0 19-2 16,0-19 1-16,33 10-1 16,-33-9 0-16,17 8 0 15,16-8 3-15,17-1 1 0,-17 10-5 16,33-10 1-16,0-9-1 16,-16 10-2-16,16-1 2 0,17 0 1 15,-50 1 0-15,33-19 4 16,0 18-1-16,17-9-3 0,-17 0-1 15,17 0 2-15,16-9-3 16,1 9 2-16,-1 0-1 0,0 19 0 16,34-28-1-1,-51 9 1-15,18 0-2 0,-1 19 1 0,-16-10 2 16,0-18-2-16,-1 18 0 16,18 1 1-16,-51-10-2 15,51 9 0-15,-51 0 0 16,17-18 1-16,17 19 2 0,17-10-3 15,-34 9 4-15,33-18-1 16,33 9-1-16,-32-9 2 0,16 0-2 16,-1-10 0-16,18 10-1 15,-17-19-2-15,-1 10 1 16,34-10 0-16,-49 0 0 0,15 9-1 16,18-8 1-16,-1 8 0 15,17-18 2-15,-17 9-1 16,34-9 2-16,-17 9 0 0,0-9 0 15,-17 9-3-15,0 10 1 16,-16-1-4-16,0 19-1 16,-66 10-8-16,16-1-16 0,-66 10-3 15,0 0-1-15</inkml:trace>
  <inkml:trace contextRef="#ctx0" brushRef="#br0" timeOffset="-90903.9">19480 10576 42 0,'0'-19'19'0,"0"19"-8"16,0-27-5-16,0 17-2 16,0 10-1-16,16 0 2 0,-16 0 0 15,17 10 0-15,0 17 3 16,-1 11 1-16,1-10 3 0,16 46-4 15,0-9 2-15,0 10-1 16,-17 8-2-16,34 10-2 0,0 0 4 16,16 0 7-1,-33 10-6-15,0-20-4 0,17 10-4 16,-1-9 0-16,1-19-2 16,-17 0 1-16,-17-9-2 0,17-19-3 15,0-9-10-15,-16-9-5 16,16-10-10-16,17-9-6 0</inkml:trace>
  <inkml:trace contextRef="#ctx0" brushRef="#br0" timeOffset="-90347.89">24854 9023 66 0,'33'-38'14'0,"-33"20"-4"0,50-1-2 16,-50 1-3-16,33 8 0 16,0 10 4-16,0 10 4 0,-16 18 6 15,16 18 6-15,-17 29-6 16,1 27-4-16,16 19-5 0,0 18-5 15,-16 10-1-15,16 9-4 16,-17-28 1-16,17-9-5 0,0-9-7 16,-16-10-12-16,16-27-14 15,-33-10-2-15</inkml:trace>
  <inkml:trace contextRef="#ctx0" brushRef="#br0" timeOffset="-89212.88">20538 9246 40 0,'17'-28'20'15,"-17"0"-7"-15,0 10-5 0,0 8-1 16,16-27 0-16,-16 9 1 16,0 10 0-16,17-10-2 0,-17 18 2 15,16-8-3-15,-16-1 2 16,17-9-1-16,16 10-2 0,-16-1-2 16,16 0-1-16,0 19 1 15,0-18-2-15,0 18 0 16,0 0 1-16,17 0-1 15,-17 18 2-15,0-8 2 0,-33 27 0 16,16 0 0-16,-16 10-3 16,0-10 0-16,-16 19-1 0,16-19 0 15,0 0-1-15,-33 10 1 16,33-29 0-16,0 10-2 0,0-9 1 16,33 18 1-16,-33 0 0 15,0-9 1-15,0 28 1 0,0 9-2 16,-33 9 1-1,-34-9-1-15,18 1 1 0,16-11-1 16,0 1-2-16,0-19-3 16,33-18-3-16,0-10-3 0,33-9-4 15,-17-18 0-15,34-10 2 16,33-9-1-16,-17-19-7 0,-17 9-6 16,1-27 10-16,33 9 9 15,-34-10 4-15,1 1 4 0,-17 18 7 16,16-18 7-16,-15 9-4 15,-34 9-1-15,33-9 5 0,-17 9-7 16,1-9-2-16,16 9 1 16,-17 9-2-16,1 10 2 15,-1 0 0-15,17 9 0 16,-33 9 1-16,0 19-1 0,0-18 0 16,0 18 4-16,0 0 0 15,0 18-2-15,-49-8-4 0,16 18 0 16,0 0 0-16,-17 9-2 15,34-9-2-15,-18 0 1 0,-15 18-1 16,32-27 0-16,17 18 0 16,17-9 0-16,-1 9-1 0,17-18-1 15,17 9 0-15,16-10 1 16,-16 10 2-16,33 0-3 16,-34 9 2-16,17-9 0 15,0 9 1-15,-32 0-1 0,-34 1 0 16,-34 8 2-16,1-9-2 15,0 1 2-15,-33 8-1 0,17-27-1 16,-18 18 1-16,18-9-3 16,-1-10 0-16,17 1-11 0,17 0-5 15,16-19-4-15,0 0-20 16</inkml:trace>
  <inkml:trace contextRef="#ctx0" brushRef="#br0" timeOffset="-88787.99">22175 8399 46 0,'-49'-65'20'16,"-17"-9"-8"-16,-34 27-4 15,18-8-3-15,-17 27 2 0,-50 9-2 16,0 19 2-16,17 28-4 15,-34 9 0-15,1 19 1 0,-1 9-3 16,18 19 1-16,-1 18 3 16,0 10 0-16,50 9 2 0,16 9 0 15,17 9-1 1,33 38-2-16,16 9 1 0,17 10 6 16,50 8-1-16,16-36-2 15,50-10 2-15,33-37-1 0,16-38-3 16,17-27-3-16,16-37 0 15,17-56-1-15,0-47 5 0,17-56 5 16,-17-46-2-16,-17-9-3 16,-32-10-4-16,-51-9-3 15,-32-9-4-15,-50 9 0 16,-49 19 0-16,-51 9-1 0,-65 74 0 16,-17 66-2-16,-33 46-5 15,1 37-9-15,-34 56-10 0,16 28-11 16</inkml:trace>
  <inkml:trace contextRef="#ctx0" brushRef="#br0" timeOffset="-86121.11">20059 11330 35 0,'0'-10'20'0,"0"10"-10"16,0 0-4-16,0 0-3 15,0 0 0-15,33 0-1 0,-33 0 0 16,0 0 2 0,0 0-3-16,0 0 3 15,0 0 1-15,0 19 0 0,0-10-4 16,0 10 0-16,0-10 1 15,16 19-2-15,1 0 1 0,-1 0 0 16,17 9 2-16,-16-9-1 16,16 9-1-16,17-9 0 0,-17 0 1 15,-17 0 1-15,17-10-1 16,17-18 2-16,0 0 0 0,16 0-1 16,-17 0-1-16,18 0 0 15,-1-18 2-15,0 18-4 16,0-19 0-16,17 1 1 15,-34-1 1-15,17 0-2 0,1 1 1 16,-1 8 0-16,0-8-2 16,16-10 1-16,-32 9 0 0,16 1 1 15,0-10-1-15,1 0 0 16,15 0 0-16,17 0 0 0,-32 0 1 16,32-9-1-16,-17 9-2 15,18-9 2-15,-18 9 2 0,18 0-4 16,-18-9 3-16,18 9 1 15,-18 0-2-15,17 0 1 0,-16-9-4 16,16 9 4-16,-33 0-1 16,17 0 0-16,16 0 0 0,-49 10 0 15,16 8 0-15,0 1-1 16,-33 9 1-16,17 0 0 16,0 0 0-16,-17 19 2 0,16-1-1 15,-16 10-2-15,-16-9 2 16,-1-10-1-16,1 19-2 0,-1-9 2 15,1 9 0-15,-17-10 1 16,0 10-1-16,0-9 0 0,0-10 0 16,0 0 0-16,0-9 1 15,0 10 3-15,0-10-1 16,0 0 0-16,0 0-1 16,0-10-2-16,0-8 1 15,0-1 0-15,17-9 1 0,16 0-3 16,16 0 1-16,-16-9 2 15,17 9-2-15,16-18 2 0,17 9-1 16,-1-1 3-16,34 10-1 16,-33-9-3-16,0 19 1 15,-1-20-1-15,1 11 0 0,-17-1 0 16,-16 0-2-16,-1-10 3 16,1-8 0-16,-17-10-1 15,33-9 1-15,-49 9 0 0,16-18 2 16,0 9-4-16,-17 0 2 15,17 9 1-15,-33 19-2 0,17-1-8 16,-17 29-14-16,-17 9-11 16</inkml:trace>
  <inkml:trace contextRef="#ctx0" brushRef="#br0" timeOffset="-70275.09">23101 4363 37 0,'-16'55'15'0,"16"10"-6"15,-17 19-2-15,17 0-1 16,-33 9-2-16,33 9 4 0,0 1-1 16,-33-20 0-16,17 20 2 15,16-1-2-15,0-9-2 0,0 9-2 16,0-37-1-16,0 10-1 16,0-29 0-16,0 10-1 0,0-37 0 15,16 9-6 1,17-19-4-16,-33-9-2 0,0 0-12 15</inkml:trace>
  <inkml:trace contextRef="#ctx0" brushRef="#br0" timeOffset="-69759.1">23614 4446 35 0,'0'-18'19'0,"-16"8"-9"0,16 10 0 16,0-9-3-16,0 9-1 15,0-9-1-15,0 9 2 0,0 0-2 16,0 0-2-16,0 0-1 16,16-19-1-16,1 19-1 15,32-18 1-15,-32 18-1 0,16-19 0 16,-17 19-1-16,17 0 1 16,1 0-1-16,-1 19 0 15,16-1 1-15,-32 1 1 0,-1 27 0 16,1-9 1-16,-17 1 1 15,-33 27-1-15,16 0 0 16,-49 9-1-16,16-9 0 0,1 10 0 16,-1 9 1-16,-16-19-1 15,16 9 1-15,17-18-1 0,0-10-1 16,17 1-1-16,16-19 2 0,16 0 0 16,17-10-1-16,17-18 1 15,49 0-1-15,-16-18-5 16,16-10-5-16,17 9 1 15,-17 1-3-15,-16-1-4 0,-17-18-61 16</inkml:trace>
  <inkml:trace contextRef="#ctx0" brushRef="#br0" timeOffset="-69337.15">24507 3981 62 0,'-33'-121'14'16,"0"-18"1"-16,-33 36-5 15,-17 1 0-15,0 18-4 16,-16 10-1-16,-33 46-1 0,0 9-1 16,-17 38 0-16,0 28 2 15,0 55-2-15,0 37-2 0,-33 38 1 16,-16 28-1-16,-1-1-1 15,18 1 2-15,15 9-2 0,17 28-1 16,50 0 2-16,33 0-1 16,66-38 2-16,33-27 1 15,50-10-1-15,49-46-2 16,33-37 0-16,17-28 3 0,33-38-3 16,0-55 2-16,33-37-1 15,-33-38 2-15,33-46-3 0,0-28 2 16,-33-9-1-16,-16-10-1 15,-50-18-3-15,-50-1 3 0,-33-17 0 16,-116 27 4-16,-49 46 3 16,-66 66-3-16,-67 65-1 15,-32 74-5-15,-34 47-14 16,0 55-18-16</inkml:trace>
  <inkml:trace contextRef="#ctx0" brushRef="#br0" timeOffset="-67481.13">23895 6902 48 0,'0'0'16'16,"0"-19"-5"-16,0 19-1 16,0-18-2-16,0 18-1 0,0 0-1 15,0 0-2-15,0 0-3 16,0 37 4-16,0-18 4 16,0 46 0-16,-33-10-2 15,33 48-2-15,0-1-3 0,0 19-1 16,0 0-3-16,0 0 3 15,0 0-3-15,0-19 3 16,0-18-7-16,0 0-3 16,0-29-3-16,0-8-3 0,33-19-6 15</inkml:trace>
  <inkml:trace contextRef="#ctx0" brushRef="#br0" timeOffset="-66919.66">24209 7107 54 0,'-16'-19'16'0,"16"-9"-7"16,0 9-5-16,0 1-2 0,16-1-1 16,1-18-1-16,16 18 2 15,33-8-1-15,-33 8-1 0,17 0-1 16,-17 1 3-16,33 18-2 16,-33-19 0-16,-16 19 0 0,-1 19 3 15,1 18 1-15,-17-9 0 16,-17 28 1-16,1 9-2 0,-1 9 0 15,17-18-2-15,-33 9 0 16,0 19 0-16,16-28-1 16,1 9 0-16,16-9 2 15,0-10-2-15,0-9 1 0,16-9 0 16,1 0-5-16,16-19-1 16,17-9-1-16,-1 0-1 0,1-9-2 15,16-19-3-15,-33 0-21 16</inkml:trace>
  <inkml:trace contextRef="#ctx0" brushRef="#br0" timeOffset="-66548.48">25003 6586 42 0,'-33'-84'24'16,"-50"0"-8"-16,1-9-3 15,-1 28-3-15,-33 9-6 0,17 28 0 16,-17 28 0-16,-16 10-1 15,-17 64 8-15,-16 10 3 0,16 27-4 16,0 38-3-16,17-9-3 16,33 46-1-16,-1 28-1 0,34 28-1 15,0-1 0-15,33 1-1 16,0-37-1-16,33-19 1 0,17-28-3 16,32-37 5-16,17-19-2 15,0-46 0-15,34-9 1 0,15-29-1 16,34-18 0-16,0-37-1 15,16-28 3-15,17-28-1 16,-16-19 0-16,-34-27 0 0,0-38 1 16,-16 10-2-16,-66-10 0 15,-1 0 0-15,-32 28 0 0,-17 28 1 16,-33 0-1-16,-17 47 1 16,-33 9-2-16,17 28-12 0,0 18-12 15,0 19-5-15</inkml:trace>
  <inkml:trace contextRef="#ctx0" brushRef="#br0" timeOffset="-65581.16">24805 4242 32 0,'-33'37'22'0,"16"-28"-10"16,17 10-5-16,-33-1-1 15,33 1 2-15,-33-19 0 16,33 0 2-16,0 0-5 16,-17 0 1-16,17 0-3 0,0-19-3 15,50 1 3-15,-17-10-1 16,0 9 0-16,33-18-2 0,17-10 1 15,-33 10-2-15,32 19 2 16,1-1 0-16,-33 0 1 0,16 19-2 16,-17 19 2-16,1 0 4 15,-17 18 1-15,-33 28 3 16,0 0-2-16,0 28-1 16,0 9-2-16,17 1-2 0,-1-1 0 15,1 0 0-15,-1 1 0 16,17 8-3-16,0-8 1 0,17-1-1 15,0 0 0-15,32-18 0 16,1-10-1-16,0-8 3 0,-1-1-4 16,-16 9 4-16,1-18-2 15,-18 28-2-15,1-1 2 16,-17 38 5-16,-33 37 8 0,0-9-2 16,0 28 0-16,-33-10-5 15,16 10 0-15,1-19-2 0,-1-18 1 16,1-19 1-16,-17-10 1 15,-1-18 4-15,1-37-6 16,-16-9 0-16,-17-29-1 0,-1-18-1 16,18 0-8-16,-34-18-9 15,17-1-10-15,16-18-11 0,1 9-15 16,16 9-23-16</inkml:trace>
  <inkml:trace contextRef="#ctx0" brushRef="#br0" timeOffset="-60882.58">27484 5032 20 0,'0'0'24'0,"0"-9"-7"15,0 9-7-15,0-9-4 16,0 9-3-16,0 0 1 0,0 0-1 15,0 0 0-15,0 0-2 16,0-10 1-16,0 1-2 0,0 0 1 16,0 9 0-16,0-19-1 15,0 1 1-15,0 18-1 0,-17-19-1 16,1 0 1-16,-1-9 0 16,-16 10 1-16,16-1 0 15,-16 1 0-15,0 18 1 0,17-19 0 16,-34 19 0-16,17 0-1 15,0 0-1-15,-17 19 2 16,17-1-2-16,-16 1 1 0,-1 9 2 16,17 28 0-16,-17-19 5 15,1 28-1-15,16 9 1 0,-17 10-1 16,17 18-1-16,16 19 3 16,1 0-1-16,16-19-2 15,0 19-1-15,0-18-2 0,16-10 2 16,18 0-4-16,-1 0 0 15,33-28-1-15,-33 9 2 16,33-9 1-16,17-9-3 0,-1-28 3 16,34 9-2-16,0-18 0 15,0-19 2-15,16-19-4 16,0 1 2-16,0-1 0 0,1-9 1 16,-17-9-2-16,-17 0 0 15,-17-10 2-15,-15-9-2 0,-18-9-1 16,1-37 1-16,-17 0 1 15,-17-28 0-15,17-1-1 16,-33-8 0-16,-33-1 0 16,0 1-1-16,0 18 1 0,-16 0 2 15,-18 19-2-15,1-1 0 16,-16 38 0-16,-18 9 1 16,1 19-1-16,0 0 0 15,0 28 0-15,0 9 1 0,-1 9-1 16,18 28-7-16,-34 0-7 15,17 10-5-15,-1 27-10 0,34-9-2 16</inkml:trace>
  <inkml:trace contextRef="#ctx0" brushRef="#br0" timeOffset="-59834.47">27880 4893 45 0,'-33'-19'19'15,"17"-9"-6"-15,-17 10-6 16,0-1 0-16,0 0-3 16,-17 1 1-16,17 8 1 0,-17 10-2 15,-16 0-2-15,0 0 1 16,0 19-2-16,0 9-1 0,0 9 0 15,-17-9 0-15,17 9 1 16,33 1 0-16,-33-1-1 0,16-9 1 16,33 9-2-16,1 0-1 15,16-18 2-15,0-19-2 16,33 0 2-16,0 0-1 0,50 0 1 16,-34-19-2-16,17 0 2 15,34-18 0-15,-34 0 0 16,17 9-1-16,-1-9 1 0,1 9 0 15,0 0 1-15,16 0 0 16,-33 10 0-16,0 18-1 0,-16-19 0 16,-17 19 1-1,-17 19-1-15,-49-1 1 0,-16 19 1 16,-34 10-1-16,0 9 0 0,-16 9-1 16,-17 9 0-16,1 10 0 15,-18-19-2-15,17 10 3 0,17 8 0 16,17-27-1-16,15 9 0 15,34-18-1-15,0-10 1 16,33-19 0-16,17 1 0 16,32-19 0-16,1-19 0 0,33-27-2 15,-1 9 2-15,1-19 0 16,16 9-2-16,1-8 2 16,-1-1 0-16,-17 28 0 0,1-9 0 15,-33 9 0-15,-17 9 2 16,-17 19-1-16,-32 28 2 15,-34 28-2-15,-16 9 0 0,0 9-1 16,-33-8 0-16,-1 17 2 16,18-8-2-16,-17 8 1 15,16-27 0-15,17 9 1 0,0-27-2 16,33-20 0-16,16 10-1 16,34-9 1-16,32-19 0 0,17-28 0 15,17 9-3-15,0-18 3 16,16 0-1-16,17-10 1 15,-17 10 0-15,17 0 0 0,-34 18-2 16,-32 38 6-16,-34 18-1 16,-49 10-1-16,-16 27 0 15,-34 10 1-15,0-1-3 0,1 10 1 16,-34-9-1-16,17-28 2 16,16 9-2-16,50-28 0 15,0 0-4-15,49-9-2 0,17-9 1 16,17-19 1-16,49 0 2 15,-16 0 2-15,16 0 0 0,-16 0 1 16,-17 19 1-16,-33-1 4 16,-16-18-1-16,-17 19-3 15,-17 9-4-15,-33 9-10 16,1 0-19-16</inkml:trace>
  <inkml:trace contextRef="#ctx0" brushRef="#br0" timeOffset="-58067.62">27417 7832 32 0,'-16'0'24'16,"16"0"-9"-16,0-19-7 0,0 19-4 15,0 0-1-15,0 0-1 16,16-18 1-16,1-1-1 0,16-9 1 16,17 10-1-16,16-19-2 15,-17 18 0-15,1-18 1 16,0 18 0-16,-17 10-1 15,0 9 4-15,-33 9 2 0,0 47 1 16,0 9-3-16,-33 28-4 16,16-9 1-16,-16 18 0 15,0 0 0-15,0-9-3 0,16-9-5 16,1-9-3-16,16-10-5 16,-17-9-15-16</inkml:trace>
  <inkml:trace contextRef="#ctx0" brushRef="#br0" timeOffset="-57932.81">27484 8418 44 0,'-17'-37'21'15,"1"18"-10"-15,-1 1-5 0,17 8-3 16,0-8-1-16,0 18-2 16,17 0-6-16,16-19-10 0</inkml:trace>
  <inkml:trace contextRef="#ctx0" brushRef="#br0" timeOffset="-57604.25">27947 7953 15 0,'0'-19'27'0,"-17"19"-11"15,17 0-7-15,-16 19-3 16,-1 9-2-16,0 9-1 0,1 0-3 15,16 1 2-15,0-1-1 16,16 9 0-16,1-9 1 16,16-27-1-16,0 8 1 0,17-18-2 15,16 0 0-15,-16-9 0 16,16-10 1-16,-17 1-2 0,1-19 1 16,-1-10 0-1,-32 10 1-15,0-28-1 0,-17 9 2 16,-34 0 2-16,1 10-1 15,-33 27 0-15,0 0-2 0,0 19 0 16,-17 38 0-16,17-10-9 16,0 27-1-16,33-17-23 15</inkml:trace>
  <inkml:trace contextRef="#ctx0" brushRef="#br0" timeOffset="-53604.36">29203 6214 38 0,'17'102'19'16,"-17"19"-10"-16,0 0 2 16,0 18-3-16,-17-9-3 0,17 10-1 15,0 0-3-15,0-20 0 16,0-17 0-16,0-1-1 0,17-9 0 15,-17-9 2-15,0-19-2 16,0-28-2-16,0 0-3 16,-17-9-4-16,17-9-19 15</inkml:trace>
  <inkml:trace contextRef="#ctx0" brushRef="#br0" timeOffset="-52858.98">28790 5851 27 0,'0'-19'24'0,"0"19"-9"15,0-18-7 1,0 18-4-16,0-19-1 0,0 19-2 15,0 0 0-15,0 0 0 16,0 0 1-16,0 0 0 16,0 19 1-16,0-1 2 0,0 10-1 15,-17 28 0-15,17 9-2 16,-33 9-2-16,0-8 1 16,17-11 1-16,-1 10 0 0,-16-9-2 15,17-9 0-15,16 9 0 16,-17-38 1-16,17 10-3 15,-16-9 3-15,16-1-1 16,0-18 1-16,0-28-1 16,0-9 3-16,16 0-3 15,-16-28 1-15,0-10-1 16,17 10 0-16,-17-18 0 16,0 8 0-16,0-8-2 0,0-1 4 15,0 28-2-15,0-18 1 16,-17 27-1-16,17 10 0 15,0 9 1-15,0 9-1 16,0 1-2-16,33 18 2 16,0 28 1-16,0 9-1 15,33 0 0-15,-32 10 0 16,32 8 1-16,-17 11 0 16,17 8 0-16,-49 10 1 0,-1-19-1 15,18 28-1-15,-34-37 0 16,0 9 1-16,0 0 1 15,-17-9-3-15,-16-19 1 0,16 9-1 16,-16-8 0-16,0-11-8 16,17 1-10-16</inkml:trace>
  <inkml:trace contextRef="#ctx0" brushRef="#br0" timeOffset="-52321.29">29104 4828 8 0,'-49'-56'23'16,"-18"9"-3"-16,-32-18-9 16,0 28-5-16,-33-19-1 15,-17 10-2-15,-17 27 0 16,1-18 0-16,16 37 1 16,-16 0 1-16,16 0-3 0,17 37 0 15,0 0-1-15,16 47 0 16,0 0 1-16,17 37-1 0,0 37 1 15,16 46-1 1,17 38 0-16,-33 19-1 0,49-19 1 16,17-1-1-16,33-36 0 0,33-47 1 15,33-18 2-15,33-29-1 16,1-36-2-16,32-19 0 16,17-38 0-16,16-27 2 0,33-38-3 15,17-27 2-15,17-10-1 16,-17-55 1-16,-17-19-1 15,-16-29 0-15,-49-17 1 0,-51-19-2 16,-16 18 1-16,-66 28 0 16,-66 0-1-16,-33 47 2 15,-83 56-1-15,-16 9 1 0,-1 65-3 16,17 0-9-16,17 37-9 16</inkml:trace>
  <inkml:trace contextRef="#ctx0" brushRef="#br0" timeOffset="-49817.38">27980 7553 11 0,'-17'0'26'16,"17"0"-3"-16,-16 0-10 0,16 0-8 16,0-19-1-16,-17 19 0 15,1 0-1-15,16 0-2 16,-17 0 1-16,0 0-2 16,1 0 0 15,16 0-1-16,0 0 0 17,16 0 1-17,1 0 1-15,16 0-1 16,17-9 0-16,32-9 1 16,1-1 0-16,33 0 0 15,16-18 0-15,33 9 1 16,-32 0-1-16,32 0-1 0,0-9 0 15,17 0 0-15,-33-10 1 16,33 10-3-16,17-9 3 16,-18-10-1-16,18 0 0 0,-17 10 0 15,-17-1 0-15,-16 10-3 16,-17 0-5-16,1 18 0 16,-34-27-22-16</inkml:trace>
</inkml:ink>
</file>

<file path=ppt/ink/ink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2-02-16T20:10:39.911"/>
    </inkml:context>
    <inkml:brush xml:id="br0">
      <inkml:brushProperty name="width" value="0.05292" units="cm"/>
      <inkml:brushProperty name="height" value="0.05292" units="cm"/>
      <inkml:brushProperty name="color" value="#FF0000"/>
    </inkml:brush>
  </inkml:definitions>
  <inkml:trace contextRef="#ctx0" brushRef="#br0">8864 12939 32 0,'-34'-10'16'16,"34"-8"-5"-16,0 9-6 0,0 9-1 15,0 0-1-15,0-10 1 0,0 10-1 16,0-9 0-16,0 9 2 15,0 0 0-15,0 0 2 0,0 0-1 16,0 0-4-16,0 0 1 0,0 0 0 16,0 0 1-16,0 0 1 15,0 9 1-15,0-9 1 0,0 10-1 16,0 8-1-16,0 19 1 16,0 10-1-16,0 46-1 15,0 9 5-15,0 19-2 0,0 28 1 16,34 37 4-16,-34 28 0 15,33 28-5-15,-17 37-3 0,17-9-1 16,0 18-1-16,0 10 2 0,0 9 2 16,1-1-1-16,15 1 0 15,-32-18 1-15,32-10 0 0,-16-19 1 16,0-9-4-16,0-18 1 16,-33 0 0-16,17-20-2 15,0-17-1-15,-1-29 0 0,-16-18 0 16,17-28 0-16,-17-28-1 15,0-28-11-15,0-18-22 0,0-29-20 16,-17-18-2-16,17-18-71 16</inkml:trace>
  <inkml:trace contextRef="#ctx0" brushRef="#br0" timeOffset="5804.42">8649 17664 38 0,'0'0'14'0,"0"-9"-7"15,0-1-3-15,0 10-1 0,0-9-2 16,0 0 2-16,0 0 0 16,16 9-2-16,-16 0 2 0,0-10 0 15,0 10-1-15,0 0 0 16,0 0-1-16,0 0 0 0,17 10-1 31,-17-1 0-31,0 0 1 16,16-9-1-16,1 0 1 15,-17 0 0-15,16 0 0 16,-16 0 0-16,33 0 1 16,-33 0-1-16,0 0 0 0,33 0 0 15,-33 0-1-15,33 0 0 16,-33 0 0-16,34-9 1 16,-34 9-1-16,16-9 1 0,1 9 2 15,-1 0-3-15,1 0 0 16,-1 0 0-16,17 0 0 0,-33 0 0 15,33 0 0-15,0-10 0 16,-33 1 1-16,34 0 0 0,-34-1 0 16,33 1 0-16,-17 0-1 15,1 9 0-15,-1-10 0 16,17 1-2 0,-33 9 3-16,33 0-1 0,-33 0 0 15,33 0 0 1,-33 0 0-16,33 0 0 0,-16 0 0 15,16 0 0-15,-16 0 2 16,-1 0-2-16,17 0 3 0,-33 0 0 16,33-9-1-16,-33 9-1 15,0-9 1-15,33 9-1 16,-33 0-1-16,0 0 2 0,33-10-1 16,-33 10 1-16,17-9-1 0,0 9 0 15,-1 0-1-15,17-9 4 16,-33 9-4-16,33 0 2 0,0 0-1 15,0 0 0-15,-33 0 0 16,33-10-1-16,1 1 3 16,-18 9-2-16,17-9-3 15,0-1 3-15,0 1 0 0,0 9 0 16,0-9 1-16,-33 9-2 16,33 0 1-16,17 0-1 0,-17 0 0 15,-33 0 2-15,33 0 0 16,0 0-4-16,0 0 4 0,-16 0 0 15,16-10-2-15,0 1 0 16,0 0 1-16,0 0 1 0,0 9-2 16,0-10 0-16,-16 1 0 15,16 9 0-15,0-9 0 16,-33 9 0-16,33 0 0 0,0 0 0 16,-33-10 1-16,33 10-1 15,0 0 1-15,0 0-1 0,17 0 1 16,-17 0-1-16,0 0-1 15,-33 0 1-15,33 0 0 0,-16 0 1 16,16 0-2-16,-17 0 2 16,34 0 0-16,-50-9 0 0,33 9-1 15,0-9 0-15,-33-1-1 16,33 10 1-16,-16-9 0 16,-1 0 0-16,1 9 1 0,-1 0-1 15,1 0 1-15,16 0-1 16,0 0 0-16,-33-9 0 0,33 9 0 15,-33-10 1-15,33 1-1 16,-16 0 1-16,16-1 3 0,-17 10-2 16,1-9-2-16,16 9 1 15,0-9 1-15,0-1-4 0,0 1 2 16,-16 0 0-16,-1 0 0 16,17-1 0-16,17 1 2 0,-17 0-1 15,0-1-1-15,0 10 0 16,17-9 1-16,-17 0 0 15,33-1-1-15,-33 1 0 0,17 0 2 16,-1-10-1-16,1 19-1 16,16-18 1-16,-33 8 1 0,17 1-2 15,16 0 0-15,-33-1 0 16,0 10 0-16,0-9-1 16,0 9 2-16,0-9 0 0,17 0-1 0,-17-1 0 15,0 1 2-15,0 9-3 16,0-9 3-16,0 9-1 15,17-10-1-15,-17 10 0 0,0-9 0 16,0 9 1-16,0-9-1 16,17-1 0-16,-17 1 1 0,33 0-1 15,-50 0 0-15,34-1 1 16,-17 1-1-16,17 0 0 0,-17-1 0 16,0 1 0-16,-17 0 1 15,17-1-1-15,1 1 0 0,-1 0 0 16,0 9 0-16,0-10 0 15,0 10-1-15,-17-9 1 0,1 0 0 16,16 0 0-16,17 9 1 16,-17-19-1-16,0 10 1 15,0-1 0-15,-17-8-2 0,34 8 0 16,0 1 3-16,-17 0-1 0,0 0-1 16,16 9 1-16,-16-10-1 15,34 1 0-15,-34 9-2 16,0-9 3-16,16-1-1 0,1 1 1 15,0 0 0-15,16 9-2 16,-33-19 2-16,16 19-1 0,-16 0-1 16,34 0 1-16,-34-9 0 15,0 0 0-15,0 9 1 0,16-10-1 16,-16 10 0-16,34-9 1 0,-34-10-2 16,-17 10 2-16,34 9-1 15,-1-9 1-15,-15-1-4 16,-1 1 4-16,0 9 0 0,-17 0-1 15,17 0 1-15,0-9-2 16,0 9 1-16,0 0 1 0,1-19-3 16,-1 10 4-16,-17 0-2 15,17-1 0-15,0 10 0 0,0-9 0 16,0 0-1-16,1-1 1 16,-18 1 0-16,17 9 0 15,0-9 0-15,-16 0 0 0,32-1-2 16,-16 1 5-16,1 9-2 15,-1-19 1-15,16 10-4 0,-16 0 2 0,33 9 0 16,-33-10 0-16,1 1 0 16,-1 0 0-16,16 9 0 0,-16-10 1 15,33 1 1 1,-49 0-1-16,33 9 1 0,-17 0-2 16,16 0 0-16,-16 0 0 0,0 0 0 15,-33 0 2-15,34 0 0 16,-1 0 0-16,0 0-2 0,-17 0 1 15,17-9 2-15,33 9 0 16,-49 0-2-16,33 0 0 0,-17 0 0 16,16 0 1-16,-49 0-3 15,33 0-3-15,0 0-3 0,-33 0-8 16,0 0-8-16,0 18-5 16,0 1-7-16</inkml:trace>
  <inkml:trace contextRef="#ctx0" brushRef="#br0" timeOffset="6971.48">16553 16101 11 0,'0'0'24'0,"0"0"-7"0,0 0-4 15,0 0-5-15,0 0-3 0,0 0 2 16,-17 0 0-16,17 0 1 16,0 0 0-16,0 0 1 0,0-9-2 15,-16 9-1-15,16 0-4 16,0 0 1-16,0 0-2 15,0 0 1-15,0 0 0 16,0 0-1 0,0 0 1-1,0-9-1-15,16 9-3 16,1 0 2 0,0 0 0-16,-1 0 0 0,17 0 0 15,0 0 0-15,-33 9 0 16,33 10 0-16,-33-1 0 0,0 10 0 15,33 0 0-15,-33 0 1 16,0 9 1-16,0-9-1 0,0 9 0 16,-33-9 1-16,33 0-1 15,0 0 1-15,-33 0 0 16,33-9-2-16,0-10 1 0,0 9 0 16,0-18-2-16,-33 10 1 0,33-10-1 31,0-19 1-31,0 1 0 0,0-1 1 15,0-18-2-15,0 9 1 16,0 0 1-16,0 9 0 0,0-9 0 16,0 10 0-16,0-1-1 15,0 1-1-15,-16-1 2 16,16 10-1-16,-17-1 0 0,17 1 2 0,0 9-1 16,0 0-2-1,0 0 0-15,0 9 3 0,0 10-1 16,0 9 0-16,0-10 0 15,0 29-1-15,0-38 0 16,0 19 2-16,0-9-4 0,0-1 2 16,0-8 1-16,0-1-1 15,0-9 1 1,0-9 1-16,0-1-2 16,0-8 0-16,-16 18-2 15,16-10 2-15,0 10-3 0,0 0-7 16,0 0-15-16,-17 10-30 15</inkml:trace>
  <inkml:trace contextRef="#ctx0" brushRef="#br0" timeOffset="13355.95">15098 16306 14 0,'0'0'24'15,"0"0"-9"-15,0 0-9 16,0-19-3-16,0 10 0 0,0 9-1 16,0 0 0-16,0 0 0 15,0 0 0-15,0 0 0 0,0 0-1 16,0 0 2-16,0 0-1 15,0 0-1-15,0 0 1 0,0 0 0 16,0 0 1 0,0 9-2-16,0 10 2 15,16 9 0-15,-16 0 1 0,33 0-1 16,-33 9-2-16,33 0 2 0,-33 0 0 16,0 10-3-16,34-29 0 15,-34 10-2-15,16 0 4 0,1-9-1 16,-17-10-1-16,16 10 0 15,-16-10 0-15,0-9 2 16,0 0 0 0,0-9-2-16,0-10 1 15,-16 1-1-15,16-1 1 16,-17 0-3-16,1-9 2 16,16 10 0-16,0-19 0 0,-34-1-2 15,34 1 3-15,-33 0 0 16,33 0 0-16,-33 18-1 0,17-9 1 15,-1 19 1-15,17-19-2 16,0 19 0-16,0-1 0 0,0 10-1 16,0 0 3-16,0 10 1 15,0 8 2-15,0 1-3 16,0 18 4-16,17-9-4 0,-17 9 3 16,16 10-1-16,17-10-1 15,-33-9-2-15,0 9-1 16,33 0 1-16,-33-9-3 0,34-9-9 15,-34-10-8-15,0 10-6 16</inkml:trace>
  <inkml:trace contextRef="#ctx0" brushRef="#br0" timeOffset="14028.35">17297 16632 41 0,'0'0'19'0,"0"0"-8"16,0 0-4-16,0 0-2 0,0 0 0 15,0 0 3-15,0 0 2 0,0 9 6 16,0 19-2-16,33-10-5 16,-33 10 0-16,17 9-1 0,-1 1-3 15,1 8-1-15,-1 1-2 16,17-1-1-16,-16 1-1 0,16-1 0 15,0 1 0-15,-33-1 1 16,33-9-4-16,-33 1-6 16,0-10-4-16,17-10-3 0,-1 1-4 15,-16-10-2-15,0-9-16 16</inkml:trace>
  <inkml:trace contextRef="#ctx0" brushRef="#br0" timeOffset="14316.38">17330 16725 51 0,'0'-47'14'16,"0"10"-3"-16,0-10-4 0,0 10-2 15,0-9 0-15,17-1 4 16,16 10 4-16,-17-10-1 0,17 29 1 15,17 8-2-15,-17 20-1 16,0 18-2-16,-16 18-2 0,-1 19-1 16,-16 10-1-16,0-1-4 15,0 10 1-15,-33 0-1 16,33-19 0-16,-33 0-1 0,0-19-3 16,0-18-12-16,16-18-12 15,1-10-5-15</inkml:trace>
  <inkml:trace contextRef="#ctx0" brushRef="#br0" timeOffset="15739.96">7392 13041 19 0,'0'-9'27'0,"0"9"-10"0,0-10-8 15,0 1-4-15,0 0 0 16,0 9 1-16,0 0-1 16,0-9-1-16,0 9 3 15,0 0-4-15,0 0-2 0,0 0 1 16,-33 0-1-16,33 9-1 16,0 9 0-16,0 10 0 15,-33 0 4-15,33-9-2 0,-33 9 1 16,33 9 1-16,0 0 0 15,-33 0 3-15,33 10-1 16,-34-1-3-16,34 1 2 16,0-1-2-16,34 10-2 15,-34-9 2-15,33-10 4 16,-33-9 3-16,66-19-1 0,-33-18-2 16,49-19-1-16,18-9-3 15,-34-10-2-15,17 10 1 16,-17 0-4-16,-17 0 1 0,17 9-10 15,-32 9-13-15,-1 19-6 16,-33 0-5-16</inkml:trace>
  <inkml:trace contextRef="#ctx0" brushRef="#br0" timeOffset="17003.89">8764 13013 3 0,'0'0'16'16,"33"0"13"-16,-33 0-12 0,0 0-8 16,0 0-5-16,0-9-1 15,0-10-3-15,0 10 2 0,0-28-1 16,0 9 0-16,0 0 0 15,-33 0 0-15,33-18 1 0,0 8-1 16,0 10 2-16,0 1-1 16,0 8 0-16,0 10-2 15,0-1 1-15,0 10 0 16,0 19 0 0,33 0-1-16,0 8 3 0,-33-8-2 15,34 9 0-15,-1 0-1 16,16 9 1-16,-16-18-1 0,0 9 1 15,0-10 1-15,-33 1-1 16,34-1 1-16,-34 1-1 16,0-19-1-1,0 0 1-15,-34 9-1 16,34 1-3 0,0-10-1-16,0 0-4 0,0 9 0 15,0-9 1-15,0 9 2 16,0-9 2-16,0 0 2 0,0 9 1 15,0-9 0 1,0 0 2-16,-33 0-1 0,33 0 1 16,0 0 1-16,0 0 0 15,0 0-1-15,0 0 1 16,0 0 0-16,-33 0 0 0,33 0 1 16,0 0-2-16,-33 10 0 15,17 8-2-15,-1-8 1 16,1 8-1-16,16 1 0 15,-17-10 0-15,1 10 0 0,16-10 0 16,0 10 1-16,-34-10 0 16,34 0-1-16,-33-9 0 15,33 0 1-15,0 0 0 16,0 0 1-16,0-9-1 16,0 0-1-16,0-10 0 15,0 0 1-15,0 1 0 16,0-1-2-16,33-27 0 15,-33 18 0-15,0 9 1 0,0-9 0 16,0 10-1-16,0-10 1 16,0 19-1-16,0-10 1 0,0 10 1 15,0-1-1-15,0 10 1 16,0 0-3-16,-33 0 3 16,33 10-3-16,0-1 3 0,-33 10-1 15,33-1 0-15,0 1 1 16,0-1-1-16,0 1 0 15,0-19-2-15,0 19 2 0,0-10 0 16,0-9-5-16,0 0-6 16,33 0-28-16</inkml:trace>
  <inkml:trace contextRef="#ctx0" brushRef="#br0" timeOffset="19065.8">15247 17115 33 0,'0'0'15'15,"0"0"-6"-15,0 10-3 0,0 8-2 16,0-9-1-16,0 1 0 16,16-1-1-16,-16 0 1 15,0 10 0-15,17-10 0 0,-17 19 3 16,0-9 0-16,16 9 0 0,-16 0 1 16,17 18 1-16,-17-9-4 15,16 10 1-15,17 9 0 0,-33-10-2 16,33 10 1-16,-33-10-2 15,0-8 0-15,34-1-2 16,-34 0 1-16,0-9 0 0,16-9-1 16,-16-1 0-16,0-9 0 15,17 1 0-15,-17-10-2 0,0 0-2 16,0 0-8-16,0-10-3 16,0 1 0-16,0-9 0 0,-17-1-19 15</inkml:trace>
  <inkml:trace contextRef="#ctx0" brushRef="#br0" timeOffset="19525.32">15511 17311 43 0,'0'0'14'16,"17"0"-3"-16,-17 18-5 0,0-9 0 15,16 10 2-15,17 0-2 16,-33 9 0-16,33-19-2 0,-33 9 0 16,33-8-1-16,-16-10-2 15,16 0 1-15,0 0 1 16,0 0 0-16,0 0-1 15,0-19-2-15,0 1 0 0,-16-1 2 16,0-9-2-16,-1 9 0 0,1-8 1 16,-1-11 1-16,-16 10-1 15,0 1-1-15,-16-1 3 0,-1 0 3 16,-16 0 6-16,16 0 2 16,-16 9 11-16,-33 1 0 0,33 8 1 15,-16 1-4-15,15 9-4 16,1 0-8-16,0 0-5 0,-16 9-1 15,16 10-1 1,0 9 0-16,16 0-3 0,1 0-13 16,16 0-9-16,0 0-17 0,0-1-11 15,0-8-1-15</inkml:trace>
  <inkml:trace contextRef="#ctx0" brushRef="#br0" timeOffset="24853.19">13461 15636 4 0,'0'0'6'16,"0"0"9"-16,0 0 3 16,0 0-8-16,0 0-3 0,0-9-3 15,0 0-2-15,0-1 1 16,0 10-1-16,0 0 1 0,0 0-1 16,0 0 1-16,0 0-2 15,0 0 0 1,0 0 0-16,0 0 0 15,0 0 0 17,0 0 0-32,0 10 1 0,0-1 0 15,0 10-1-15,0 8-1 16,0-8 1-16,0 0 0 0,0 9 0 16,0-10-1-16,0 1 0 15,33-10 1-15,-33 0-1 0,0-9 0 16,33-9 0-1,-33 0 0-15,0-1 0 0,0-8 0 16,0-1 2-16,0 1 0 16,0-1-3-16,0 0 1 15,0 10 1-15,0-9-1 0,0 8 0 16,0-8 0-16,0 8 0 16,0 10 1-1,0-9-1-15,0 9 1 16,0 0 1-16,-33 9-1 0,33 1-1 15,0 8 2-15,0-8-2 16,0-1 2-16,0-9 1 0,0 9 0 16,0-9-2-16,0 0 0 31,0 0 0-31,0 0 0 16,0 0 2-16,0 0-1 15,0 0-4 1,0 0-7-16,0 9-9 15,-33-9-22-15</inkml:trace>
  <inkml:trace contextRef="#ctx0" brushRef="#br0" timeOffset="25224.53">13560 15841 36 0,'0'-9'20'0,"0"9"-7"16,0 0-6-16,0 0-4 0,0 0-1 16,0 9 1-16,0 0-1 15,0 10-2-15,0-1 0 0,0 1-2 16,0 0-4-16,16-1-3 0,-16-8-58 15</inkml:trace>
  <inkml:trace contextRef="#ctx0" brushRef="#br0" timeOffset="25339.72">13643 16204 37 0,'0'18'12'16,"0"-8"-6"-16,0-10-17 15</inkml:trace>
  <inkml:trace contextRef="#ctx0" brushRef="#br0" timeOffset="25612.82">13858 16650 43 0,'-34'0'21'0,"34"0"-7"0,-16 0-7 16,16 0-4-16,0 0-6 15,0 0-1-15,0 0-8 16</inkml:trace>
  <inkml:trace contextRef="#ctx0" brushRef="#br0" timeOffset="26460.42">14023 17078 9 0,'0'0'23'0,"-17"0"-6"16,1 0-6-16,16 0-4 0,0-9-2 16,0 9-1-16,0-10-1 15,-17 10 1-15,17 0 2 0,0 0-2 16,0 0-3 0,0 0-2-16,0 0 2 15,-16 0-1 16,16 0 1-15,0 0 0-16,0 0 0 16,0-9-1-16,0 9 1 15,0 0-1-15,0 0 2 16,-33 0 1-16,33 0-2 0,0 0 1 16,-33 0 2-16,33 9-1 15,0 1 1-15,-33 8 3 16,33 1 0-16,-34 0 0 0,18 8 1 15,16 1 1-15,-17 10-3 16,1-11-3-16,16 1 0 0,0 10 0 16,0-11 2-1,16-8 1-15,-16 0-3 0,33-1 1 16,1-8-3-16,-1-10-2 0,0-10 2 16,0-8-1-16,0-1-3 15,16 0 3-15,-15-8-4 0,-1-1 2 16,-33-10 2-16,33 11 0 15,-33 8 0-15,0-9 1 0,0 9 3 16,0 1 0-16,0 9-1 16,0-1 2-16,0 10-1 0,0 10-1 15,0 8-2 1,0 10 1-16,0 9-2 0,0 0 1 16,33 1-1-16,-33 17 1 15,33-8 0-15,-17 9-1 16,17 9 2-16,1-9 1 0,-1 0 0 15,-33-10 3-15,33 1 2 16,-33-1 6-16,0-9 4 0,-33 0-3 16,33-9 0-16,-33 0-6 15,-17-18-4-15,0-1-2 0,1-9-1 16,-17 0-4-16,16-9-9 16,0-1-9-16,1-8-9 0,16-1-10 15,33 0-5-15,-33-8 3 0,-1-1-12 16</inkml:trace>
  <inkml:trace contextRef="#ctx0" brushRef="#br0" timeOffset="27194.11">13361 15608 32 0,'0'0'21'15,"-16"0"-8"-15,-1 0-5 0,1 10-1 16,16-1 0-16,-33 10-3 16,33-10-1-16,-33 0-1 0,33 0-2 15,-33 10 0-15,33 0 0 16,-33 9 0-16,-1-1-1 16,1 1-2-16,17 0-3 0,-17 0-6 15,0 9-20-15</inkml:trace>
  <inkml:trace contextRef="#ctx0" brushRef="#br0" timeOffset="27322.66">12386 16241 27 0,'-50'18'20'0,"17"-8"-9"16,0 8-5-16,0 1-3 0,-33-10-3 15,33 1-11-15</inkml:trace>
  <inkml:trace contextRef="#ctx0" brushRef="#br0" timeOffset="27529.18">10997 16641 14 0,'-17'9'3'0,"-16"10"-6"0</inkml:trace>
  <inkml:trace contextRef="#ctx0" brushRef="#br0" timeOffset="27712.95">10385 16780 5 0,'-17'10'1'0</inkml:trace>
  <inkml:trace contextRef="#ctx0" brushRef="#br0" timeOffset="29682.5">13130 15748 24 0,'-17'0'20'15,"1"0"-10"-15,16 0-4 16,-33 9-1-16,33-9-3 0,-33 9 0 15,33-9 0-15,-33 10 0 16,0-10 0-16,16 9 0 0,1 0 0 16,-1 1 0-16,-16-1-1 0,33 10-1 15,-33-10 0-15,0 9 0 16,33 1-4-16,-33 0-3 16,0-1-9-16</inkml:trace>
  <inkml:trace contextRef="#ctx0" brushRef="#br0" timeOffset="29999.99">12303 16129 44 0,'-33'0'15'0,"0"0"-6"0,0 10-3 16,0-10-4-16,-17 9-1 15,17 9 1-15,0-18-2 16,0 0-2-16,0 19 2 0,0-10 0 15,-17 1 0-15,17-1 0 16,0 10-1-16,-33-10 1 0,33 9-1 16,-33-8 1-16,16 8 0 15,17 1-2-15,0 0-2 0,0-1 1 16,-17 1 0-16,17-10 0 0,0 10 1 16,0-10 1-16,0 19 1 15,0-28 2-15,0 9 0 0,0-9 0 16,0 10-1-16,16-10 0 15,-16 9-2-15,33-9 1 0,0 0-2 16,-33 0-5-16,33 0-18 16</inkml:trace>
  <inkml:trace contextRef="#ctx0" brushRef="#br0" timeOffset="30136.22">10798 16529 37 0,'-33'0'17'15,"0"0"-7"-15,33 0-5 0,-33-9-2 16,0 9-4-16,33-9-2 16,-33-1-2-16,16 10-13 0</inkml:trace>
  <inkml:trace contextRef="#ctx0" brushRef="#br0" timeOffset="30376.18">10021 16669 25 0,'-33'0'16'0,"16"0"-8"15,1 0-3 1,-1 9-3-16,-16 0-2 0,33-9 1 15,-33 19-1-15,0-10 0 16,33 1-2-16,-33-1-13 0,0 0-24 16</inkml:trace>
  <inkml:trace contextRef="#ctx0" brushRef="#br0" timeOffset="30486.01">9558 16799 33 0,'-16'0'18'0,"-1"0"-6"0,0 0-4 15,-16 0-5-15,33 0 0 0,0 0-5 16,-33 0-2-1,33-9-3-15,0 9-56 0</inkml:trace>
  <inkml:trace contextRef="#ctx0" brushRef="#br0" timeOffset="31156.81">8715 16985 36 0,'-17'0'17'0,"1"0"-8"0,16 0-1 16,0 0-2-16,-17 0-2 0,17 0 1 16,0-9 0-16,0-1-3 15,0 1-2-15,0 0 2 0,17 0 0 16,-1-10-1-16,-16 0 1 16,17 1 0-16,-1 8 1 0,17 1-2 15,-33 0 1-15,33-1-1 16,-33 10-1-16,33 0 0 0,-33 0 1 15,0 0 1-15,34 10 2 16,-34-1 2-16,0 10 1 16,0 9-2-16,0 0 0 0,0-10 0 15,0 10-2-15,0-9-2 16,0-1 1-16,0 10-1 0,0-19-1 16,0 10 0-16,0-10 2 15,0 1-1-15,0-10 0 0,0 9-1 16,16-9 3-16,1 0-2 15,16 0 0-15,-17-19 0 0,17 10-1 16,0-10 0-16,-33 10 1 16,33-9-5-16,-33 8-4 15,34 1-11-15,-34 0-6 0,0 9-12 16</inkml:trace>
  <inkml:trace contextRef="#ctx0" brushRef="#br0" timeOffset="32809.18">12270 16064 46 0,'-33'-18'17'0,"33"8"-9"0,0 10-4 16,0 0-2-16,0 0 1 16,0 0-1-16,0 0 1 15,0 0-2-15,0 10 0 0,0 8 0 16,0-18-1-16,0 19-5 16,0-10-4-16,0 0-18 0</inkml:trace>
  <inkml:trace contextRef="#ctx0" brushRef="#br0" timeOffset="33033.43">12237 16325 31 0,'0'18'23'0,"0"1"-11"15,0-10-4-15,0-9-4 16,0 9 0-16,0-9-3 0,0 0 0 16,33 10-3-16,-33-10-2 15,0 9-2-15,0 0-2 16,0 10-3-16,0-19-3 0,0 19 5 15,0-10 4-15,0 9 2 0,0 1 0 16,0 0-1-16,0-1 2 16,0 1 0-16,0-1 2 0,17-8 0 15,-17-1-2-15,16-9-4 16</inkml:trace>
  <inkml:trace contextRef="#ctx0" brushRef="#br0" timeOffset="33184.41">12452 16892 15 0,'0'9'12'16,"0"1"-9"-16,0-1-15 15</inkml:trace>
  <inkml:trace contextRef="#ctx0" brushRef="#br0" timeOffset="33350.87">12485 17087 41 0,'0'0'20'0,"0"0"-7"16,0 0-7-16,0 0-3 15,0 0-6 1,0 19-5-1,0-19-21-15</inkml:trace>
  <inkml:trace contextRef="#ctx0" brushRef="#br0" timeOffset="34608.17">12601 17571 36 0,'0'-9'18'15,"33"-10"-5"-15,-33 10-2 0,0 0-2 16,0-1 0-16,0 1 0 15,0-10-1-15,-33 10 3 0,33 0 1 16,0-1-4-16,-33-8-1 0,33 18 1 16,-17-10-3-16,1 10 2 15,-1-9 0-15,1 9-3 0,-1 0-1 16,17 0-3-16,-33 19 4 16,33-19 1-16,-33 18-2 0,33-8-2 15,-33-1 0-15,33 10-1 16,0-1 2-16,0 1-2 15,33-1 2-15,-33 1 1 0,33 9-3 16,0-9-2-16,-16-1 2 16,16 10 1-16,33 0-1 0,-33 0 1 15,0 0-4-15,17 9 3 16,-17 9 0-16,0-8 0 0,0 8-1 16,0 1 2-16,-33-10 0 15,0 9-3-15,0-8 2 0,0-1-1 16,-33-9 2-16,33 0-1 15,-33-10 0-15,16 1 4 16,-16-19 2-16,17 0 0 0,-1-19-2 16,17-9 1-16,-33-18 0 15,33-19 3-15,-33 0-2 0,33-19-1 16,-33 0 0-16,33 0 0 0,-33 10 0 16,33 9-4-16,0 9-1 15,0 19 1-15,0 0 0 0,0 9-4 16,0 18-12-16,0-8-17 15,0 9-12-15,0 9-6 0</inkml:trace>
  <inkml:trace contextRef="#ctx0" brushRef="#br0" timeOffset="35404.26">11989 15850 46 0,'0'-18'13'15,"-33"-10"-7"-15,33 0-5 0,-33 9 0 16,16 1-3-16,17-10 1 15,-16 9 1-15,-1 0 1 0,1 1 0 16,16-10-1-16,-17 9 2 16,17-9-1-16,-33 10-1 0,33-10-4 15,-33 9-25-15</inkml:trace>
  <inkml:trace contextRef="#ctx0" brushRef="#br0" timeOffset="35543.58">11526 15097 47 0,'0'-19'12'0,"0"1"-5"15,-33-1-1-15,16 0-5 16,1-9-2-16,-1 10-8 0</inkml:trace>
  <inkml:trace contextRef="#ctx0" brushRef="#br0" timeOffset="35705.14">11377 14715 36 0,'0'-28'18'0,"0"1"-8"0,-33-1-5 16,33 9-3-16,0 0-2 15,0 10-5-15,0-9-12 0</inkml:trace>
  <inkml:trace contextRef="#ctx0" brushRef="#br0" timeOffset="36597.39">8930 15757 35 0,'16'-9'18'0,"-16"0"-8"16,33-1-2-16,-33-8-3 16,0 8-3-16,33-8-1 0,-33 8 1 15,0-8-2-15,33-1 0 0,-33 1-5 16,34 8-2-16,-34-8-20 15</inkml:trace>
  <inkml:trace contextRef="#ctx0" brushRef="#br0" timeOffset="36795.32">9475 15357 56 0,'33'-37'14'0,"-16"0"-6"16,49 0-2-16,-33-1-2 0,33 1-2 15,-16 0-1-15,16 18 0 16,-33-9-4-16,33 1-2 0,-33 8 1 16,0 0-1-16,17 10 1 15,-50 0 0-15,33 9-1 16,0 0-5-16,-33 0-5 0,33-10 0 16</inkml:trace>
  <inkml:trace contextRef="#ctx0" brushRef="#br0" timeOffset="36977.15">10765 14790 38 0,'66'-37'15'0,"-16"9"-8"16,16-10-3-16,-33 11-2 0,0 8-1 16,-16 10 0-16,-1-10 1 15,1 10-2-15,16 9 0 0,-33 0 0 16,0 0-2-16,0 0-2 0,0 0-13 15</inkml:trace>
  <inkml:trace contextRef="#ctx0" brushRef="#br0" timeOffset="37921.12">8367 15487 41 0,'0'-9'14'0,"0"9"-6"0,0 0-3 16,-33 0-2-16,33 0 0 16,-33 0 0-16,33 9 0 0,-16 1 0 15,-1 8 0-15,17 1 3 16,0 9-2-16,0 0-2 0,0 0 2 15,0 0-2-15,0-1 1 16,0-8-3-16,17 0 2 0,-17-1-1 16,16-8-1-16,17-1 1 15,-33-9 0 1,33 0 1-16,-33 0-1 0,34 0-1 16,-34 0 1-16,33 0-1 15,-33-9 2-15,33-1-3 0,-33 1 2 16,16 0-1-16,1-10-1 15,-17 10 2-15,16-1 0 0,17-8-1 16,-33 9 2-16,0-19 1 16,0 9 0-16,0 0-1 0,0 1 6 15,0 9-5-15,0-1 1 16,0 1 0-16,-33 9 3 0,33-9-3 16,0 9 2-16,0 0-4 15,0 0-1-15,0 0 0 16,0 9 1-16,0 10 2 0,0 18 0 15,0 0 3-15,33 9-2 16,-33 1-1-16,33-1-1 0,-33 1 1 16,33-1-3-16,-33-8-1 15,34 8 0-15,-34-27-4 0,16-1-13 16,1-8-13-16,-1-10-11 0</inkml:trace>
  <inkml:trace contextRef="#ctx0" brushRef="#br0" timeOffset="43157.14">10236 13943 3 0,'0'0'8'0,"0"0"5"0,0 0 6 16,0 0-7-16,0 0-5 15,0-9-2-15,0 9-1 0,0-9-2 16,0 9 1-1,0 0-1-15,0 0 1 0,0 0 1 16,0 0 3-16,0 0-1 16,0 0 2-16,0 0 0 0,0 0 0 15,0 0-2-15,0 0-2 16,-33 0 1-16,33 0-2 16,0 0-1-16,0 0-1 15,0 0 0-15,0 0 0 0,0 0 2 16,0 0 0-16,0 0 0 15,0 0-1-15,0 0-1 0,0 0 2 16,0 0 0-16,0 0-1 16,0 0-4-1,0 0 4-15,0 0-4 16,33 0 3-16,-33 9 1 16,0 0-1-16,33 1 1 15,-33-1 0-15,33 0 1 0,-33 1-1 16,33-1 0-16,-33 9 2 15,33-18 0-15,-16 19 0 0,-1-19-1 16,1 19 0-16,16-19-3 16,0 9 0-16,-33 0 1 15,33 1 0-15,-33-1 2 0,33 9-2 16,0-8 1-16,-33-1-1 16,17 0 3-16,16 10-2 0,0-19-1 15,-33 0 1-15,33 19-3 16,-33-19 2-16,33 9-1 15,-33 0 1-15,33 0 2 0,-16 1-3 16,-1 8-2-16,1 1 4 16,16-10-2-16,0 10 0 0,0-19 1 15,-33 0-1-15,33 0 0 16,0 19 3-16,-33-19-3 16,17 0 2-16,-17 9-1 0,16 0 3 15,1-9-2-15,-1 0-1 16,1 19-1-16,16-10 1 0,-33 0 1 15,33-9 0-15,-33 10-2 16,33-1 2-16,-33 0-1 0,33-9 1 16,-33 19 2-16,17-19-1 15,-1 9-3-15,1 0 0 0,-1-9 2 16,1 10-1-16,16-1 2 16,-33 0-3-16,33 1 1 0,-33-1-3 15,33 0 5-15,-33-9-3 16,33 10-3-16,-33-10 3 15,17 18 1-15,16 1 0 0,-17-19-1 16,1 0 4-16,16 9-3 16,0-9-2-16,0 9 1 0,-33-9 2 15,33 10 1-15,-16-10-4 16,16 18 2-16,0-18 0 16,0 10 0-16,33-1-1 0,-33 0 0 15,-16-9 0-15,-1 9 0 16,17-9 0-16,17 10-2 0,-17-1 2 15,-33 10 0-15,33-19 0 16,0 9 1-16,-16 10-1 16,-1-10 2-16,17 0-3 0,-16 0 2 15,16 1-1-15,0-10-2 16,0 9 0-16,0 0 4 0,0-9-2 16,0 19 0-16,-16-19 0 15,16 19 1-15,0-10-1 0,0-9-2 16,-33 9 4-16,33 0-2 15,-33 1-1-15,17-1 1 16,-1 0 0-16,1 1-1 0,-17-1 1 16,16-9 0-16,1 9 1 15,16-9-1-15,-33 19 0 0,33 0 0 16,-33-19 0-16,33 0 2 16,0 9-4-16,-33 0 2 0,17 0 0 15,-1 1 0-15,17 8 1 0,-16-8 0 16,16-1-1-16,0 0 0 15,-33 1 1-15,33-1-1 0,-17 9-1 16,1-18 2-16,16 19 0 16,-16-10-1-16,-1 1 0 0,1-10-2 15,16 9 3-15,-33 10-1 16,0-10 0-16,33 0 2 0,-33 0-4 16,33 19 0-16,-33-28 3 15,33 10 1-15,-17-1-4 0,18 0 0 16,-1 1 2-16,0-10 2 15,-33 9-4-15,33 0 2 16,-33 10 1-16,33-19-1 0,-17 9 0 16,-16 10 0-16,17-1 0 15,-1-18 0-15,-16 10-1 0,17-1 1 16,-17 0 1-16,17 10-1 0,16-19 0 16,-33 0 1-16,0 9 0 15,33 0-3-15,0 1 2 0,0-1 0 16,-33 0 0-16,33-9 0 15,-17 10 0-15,18-10 0 0,-1 18-2 16,-33-18 1-16,33 10 2 16,0-10-1-16,-33 18-1 15,33-18 2-15,-33 9-1 0,16 1 1 16,1-1-1-16,-1 0-1 16,1 1-1-16,33 8 2 0,-50-8 1 15,33 8-1-15,0-18 0 16,-33 9-2-16,33 1 3 0,0-10 1 15,0 9-1-15,17-9-1 16,-17 9-2-16,0-9 2 16,0 10 2-16,-33-1 0 0,33-9-5 15,-17 9 3-15,17 10 0 16,1-10 1-16,-1 0-1 0,-33 1-2 16,33-1 2-16,0 0 1 0,-17 1-3 15,17-10 2-15,0 9 1 16,0 0-1-16,1 1 0 0,-1-10 0 15,0 18 0-15,-33-9 0 16,33 1 1-16,-17-1-2 0,17 0 0 16,0 1 1-16,-33 8 0 15,34-8 1-15,-1-10-3 0,-33 9 4 16,33-9-2-16,-33 9 1 0,16 0-4 16,-16 1 0-16,17 8 4 15,-1-8 1-15,1-1-2 16,-1 0-1-16,17 10-1 0,0-10 3 15,1 0-1-15,-18-9 2 16,17 10-2-16,-16-10 0 0,16 0 0 16,16 0-2-16,-16 0 4 15,1 0-3-15,-18 0 1 0,1 0 0 16,16 18 0-16,-17-8 0 0,1-1 1 16,-1 10-1-16,17-1 0 15,0-8-2-15,-33-1 2 0,34 0 1 16,-34-9 3-16,33 9-1 15,-17-9 0-15,1 0 3 16,-1 0 1-16,1 0-1 0,-17 10 1 16,0-10 2-16,16 0-5 15,-16 0-3-15,0 0 0 0,0 0 1 16,0 0 2-16,0 0 0 16,0 0 1-16,0 0-3 0,0 0 2 15,0 0 3-15,0 0-3 0,0 0-1 16,0 0 1-16,0 0-2 15,0 0 2-15,0 0-3 16,0 0 1-16,0 0-1 0,0 9 1 16,0-9-6-16,0 9-15 15,0-9-25-15,-16 10-19 0,-1-10-12 16</inkml:trace>
  <inkml:trace contextRef="#ctx0" brushRef="#br0" timeOffset="52387.95">10335 13832 37 0,'-33'-10'17'16,"33"10"-6"-16,0-9-5 15,0 9-2-15,-33 0-1 0,33-9 1 16,0 9 0-16,0-19 1 16,-33 19 2-16,33-18 0 0,-33 8 0 15,33 10-1-15,-17-9-2 16,1 9-2-16,-1 0 0 15,-16 0-1-15,33 0-1 0,-33 0 1 16,0 0-1-16,0 0 0 16,0 0-1-16,0 0 2 0,16 0-1 15,-16 0 0-15,0 0-1 16,-33 0 1-16,33 0 1 0,0-9-1 16,-17-1 0-16,17 1 0 15,0 9 0-15,0-9 0 0,0 9 0 16,0-10 1-16,16 1-3 15,-16 9 3-15,0-9 0 0,0 9-3 16,0 0 2 0,0 0 2-16,17 0-3 0,-18-19 1 0,1 10-1 15,0 9 2-15,33-9-1 16,-33-1 0-16,0 1 1 16,0 0-1-16,17-10 0 0,-17 10 0 15,33-19-1-15,-34 9 5 16,1 1 0-16,0 8-3 0,0-8 0 15,17-1 3-15,-17 10 0 16,0 0-1-16,33-1-1 0,-34 1 1 16,1 9-3-16,0 0 1 0,0 0-1 15,0 0 0-15,0 0 1 16,17 0 0-16,-18 0-1 0,34 0 0 16,-33 0 1-16,33 0-1 15,-33 0 0-15,0 0 1 0,17 0 0 16,-1-19 1-16,1 10-2 0,16-9 0 15,0 8 0 1,0 1-3-16,-33 0-6 0,33-1-5 16,0 10-9-16,0-9 0 0</inkml:trace>
  <inkml:trace contextRef="#ctx0" brushRef="#br0" timeOffset="56592.76">7855 13925 10 0,'0'-19'27'16,"-17"19"-10"-16,1 0-6 15,16-18-1-15,0 8-3 0,0 1 1 16,0 0 0-16,-33-1 0 16,33-8 3-16,0 8-1 0,0 1-4 15,0 0-2-15,0-10-2 16,0 1-1-16,33-1 1 0,-33 0-2 15,16 10 0-15,17-19 1 16,0 19-1-16,1-10 1 16,-1 1 0-16,-33-1-1 0,33 10-1 15,0-1 2-15,-17-8-1 16,1 18-2-16,-1-9 2 0,17 9 0 16,-33 0 2-16,0 9-1 15,0 19-1-15,-33 0 0 0,17 9 2 16,-1 0-1-16,1 0 0 15,-17 10 0-15,33-10-1 0,-33 0 0 16,33 10 0-16,0-29 0 16,0 20 0-16,0-11 0 0,0 11 0 15,0-29 0-15,0 10 0 16,0-10 0-16,0 9-1 16,0-18 1-16,0 0 1 0,33 0-5 15,-33-18-5-15,33 9-2 0,-17-19 0 16,1 9 2-16,32-9 1 15,-49 0 4-15,33 0 1 16,-33 10 1-16,34-19 2 0,-34 18 1 16,33 0 1-16,-33 1 1 15,0 8 2-15,0 1-2 0,0 9-2 16,0 0 2-16,0 0-1 16,0 0-1-16,33 0 0 0,-33 9 2 15,0-9-1-15,33 0-1 16,-17 0 1-16,17-9-2 0,0 0 0 15,1-10 0-15,-1-9 1 16,-33 0-3-16,0-9 2 16,0 0 4-16,0 0 0 0,0 9 0 15,0 0 7-15,-33-9 2 16,33 18 0-16,-34 10 2 0,1 9-5 16,0 0-7-16,17 18-2 0,-17 1 0 15,33 18-6-15,-33-9-17 16,33 9-14-16,0 10-3 0</inkml:trace>
  <inkml:trace contextRef="#ctx0" brushRef="#br0" timeOffset="59568.7">9095 18036 28 0,'-16'9'15'0,"16"10"-6"0,0 9-3 15,0 0-2 1,-34 0 0-16,34 0 0 0,0 0-2 15,0-10 1-15,0 10-1 0,0-9 0 16,0-1 0-16,0-8-1 16,0-1 1-16,0 0 0 0,0-9-1 15,34 0-1-15,-34 0 0 16,16 0 0-16,1 0 0 0,-1-18-2 16,-16-1 2-16,17 0 0 15,-17-9 0-15,0 1 0 0,0-11 1 16,0 1 1-16,-17 9 2 15,17-9 2-15,-16 9 5 0,-1 10 0 16,1-1 8-16,16 10-5 0,-34-1-4 16,34 10 1-1,-33 10-2-15,33 18-1 0,-33-1-2 16,33 1-2-16,-33 10-6 0,17-11-9 16,16 1-14-16,0 0-8 15,0-9-5-15</inkml:trace>
  <inkml:trace contextRef="#ctx0" brushRef="#br0" timeOffset="70866.11">13461 15087 8 0,'0'0'22'0,"0"0"-4"16,0 0-7-16,0 0-4 15,0 0-3-15,0 0-2 0,0 0 2 16,0 0 0-16,0 0-1 15,0 0-1-15,0 0 3 16,0 0-2-16,0 0 0 0,0 0 0 16,0 0-2-16,0 0 1 15,0 0-5-15,0 0 4 16,-33 28 0 0,33-18-1-16,0 8 2 0,0 1-2 15,0 9 0-15,0 0 0 16,0-10 0-16,0 10 0 0,0-9 0 15,33 9 1-15,-33-10-2 16,0 10 1-16,33-18 0 16,-33-1 0-16,33-9 0 0,-33 0 0 15,0 0 1-15,16 0-1 0,1 0-1 16,-1-19 1-16,1 19 0 16,0-18 0-16,16-1 0 0,-33 0 0 15,0 1 1-15,33 8-1 16,-33-8 0-16,0-1 1 0,0-9 0 15,-33 10 0-15,33-1 3 16,-33 1 0-16,16-1 0 0,0 10-1 16,1-1 1-1,-1 10 3-15,1 0-3 0,16 0 0 0,-33 0-2 16,33 0-2-16,-33 19 3 16,33 9-2-16,0 0 1 15,-33 0-3-15,33 9 1 0,0-9 0 16,0 0-2-16,0 0 2 15,0-10 0-15,0 1-2 0,33-10 2 16,-33-9-2-16,33 0 2 16,0 0-2-16,-33-18 2 0,16 8-1 15,1-18 1-15,-17 19 0 16,0-10 2-16,0 1 0 0,0 8 1 16,-17 10 1-16,1 0-2 0,16 0 0 15,-33 10 2 1,33-1-3-16,-33-9 1 0,33 9-2 15,0 10-11-15,0-19-9 0,33 0-9 16</inkml:trace>
  <inkml:trace contextRef="#ctx0" brushRef="#br0" timeOffset="73581">13808 16808 4 0,'0'0'1'0,"0"-9"3"15,0 9 2-15,-17-9 6 16,17 9 5-16,-16 0-8 0,16-10-3 16,0 1-3-16,-17 0-1 15,17-1 1-15,-16 10 1 16,16-9 0-16,0 9-1 0,0-9 1 16,0 9-2-16,0 0 2 15,0-9 1-15,0 9 1 0,0 0 1 16,-33 0 0-16,33 0 0 0,0-10-2 15,0 10-4-15,0 0 0 16,0-9 0-16,0 0-1 16,0-1 2-16,0 1-2 15,0 0 0-15,-33-10 0 0,33 10 0 16,0-10 1-16,0 10 2 16,0 0-2-16,0-1 1 15,0 10-1-15,0-9-1 0,0 28 3 31,0-1-2-15,33 1 1-16,-33 9-1 16,33-10-3-16,-33 10 2 0,16 0 0 15,17-9 0 1,-16 9-2-16,-1-10 2 0,18 1-2 0,-34-1 1 16,0-8-1-16,33-1 0 15,-33-9 1-15,0 9 1 0,0-9-1 16,0 0-1-16,0 0-1 15,0 0-1-15,0 0 5 16,0-9-1-16,0-10 0 16,0 1 0-16,0-10-1 15,-33 0 1-15,33 0 1 0,0 0-1 16,-34 0 2-16,18 10 2 16,16-10-4-16,-17 9 1 0,17 10 2 15,-16 0-3-15,16 9 2 16,0-10 1-16,0 10-1 0,0 0 0 15,0 19-2-15,0-10 1 16,0 10 0-16,0 9-2 16,0 0 0-16,0 0 1 0,16 9 0 15,1 0 1-15,-1-9-1 16,18 9-1-16,-34-9 1 0,33-9-3 16,-33-1-4-16,0 1-2 0,0-10-6 15,33-9-3-15,-33 0-22 16</inkml:trace>
  <inkml:trace contextRef="#ctx0" brushRef="#br0" timeOffset="74818.72">13775 16715 18 0,'0'0'22'0,"0"0"-8"0,0 0-7 16,0 0-1-16,0 0-3 15,0 0 2-15,0 0-1 0,0 0 0 16,0 0-1-16,0 0 0 0,0-9-1 15,0 0-2-15,0-1 1 16,0 1-1-16,0 0 2 16,0-10 2-16,0-9-3 0,0 0 2 15,0 10 0-15,0-1-2 16,0-9 0-16,0 0 0 0,16 0 1 16,-16 1-1-16,17 8-1 15,-1-9 1-15,18 9-1 0,-34 1 1 16,33-10-1-16,0 9 0 15,-33 10 0-15,33-10 1 0,-33 1-1 16,16 8 1-16,1 1-1 16,-1 0 0-16,1 0 0 0,-1-1 1 15,18 1-1-15,-1 9 0 16,-33-9 0-16,33 9 1 16,0 0-1-16,-17-10 0 0,1 10 1 0,16-9-1 15,-17 9-1 1,18-28 2-16,-34 10-1 0,33 8 0 15,-33-8 0-15,33-1 0 0,-33 0 0 16,33 10 1-16,-33-19-1 16,0 0 1-16,0 10-1 0,0-10 2 15,0 9 1-15,0 1 1 16,0-1 0-16,-33 10-4 0,33-10 4 16,0 10 0-16,0-1-1 0,0 10 0 15,0 0 0-15,-33 0 2 16,33 0-1-16,0 0-2 0,0 0 0 15,0 0-2-15,0 10 1 16,0 18-1-16,0-10 0 16,0 10 0-16,0-18 2 0,0 8-2 15,0 1 0-15,0-1 1 16,33 1 0-16,0 0-1 0,-33-1 0 16,16 1-2-16,17-10 1 0,-16-9 2 15,-1 0 1-15,17 0-4 16,1 0 3-16,-34-9-1 0,0-1 1 15,33 1-3-15,-33-9 2 16,0-1 0-16,0 0 0 0,0 10 1 16,33-10-1-16,-33 1-2 15,0-1 4-15,0 1-2 0,0-1 0 16,16 10 0-16,1-10 0 16,-1 10 0-16,-16 9 1 0,17 0-2 15,-1 0 1-15,17 0 1 16,1 0-1-16,-34 9 0 0,33 0-3 15,0 1 1-15,-17-1 2 16,17 0-1-16,-16 19-1 0,32-28 2 16,-49 10-2-16,0-1 0 0,0 9 2 15,0 1 0-15,0 0-4 16,0-1-1-16,0 10-1 0,0-9-5 16,0-1-3-16,0 10-5 15,0-18-17-15</inkml:trace>
  <inkml:trace contextRef="#ctx0" brushRef="#br0" timeOffset="75814.55">14602 16985 11 0,'0'0'27'15,"0"0"-9"-15,0-9-7 16,0 9-5-16,0-10-1 0,0 1-1 16,0 0-1-16,0 9 0 15,0-9 0-15,0-1-1 16,0 1-1-16,0-10 4 0,-33 10-1 0,33-10 1 15,0 10 2-15,0 0 1 16,0-10-3-16,0 10-1 16,0 0-3-16,0 9 0 15,0 0 2 1,0 9-3-16,0 9 1 16,0-8-1-16,0 8 1 0,0 1-1 15,33 0 0-15,-33-1-1 16,16 1 1-16,1 9-3 0,-1-10 1 15,1 1 1-15,-17 9 1 16,16-10-2-16,17 1 1 0,-33-10-1 16,0 10 2-16,0-10-2 15,0 10 5-15,0-10-3 0,0 0 1 16,0 1-1-16,-33-1-1 16,33 0 1-16,0 1 0 15,-16-10 2-15,16 9-2 16,0-9 3-16,0 0-4 15,0 0 2 1,0 0 2-16,16-9-2 0,17-1-1 16,-33-18-1-16,34 10 1 0,-1-10 0 15,-33 0 1-15,33 0-2 16,-33 19-1-16,16-10-5 0,-16 10-4 16,0 9-2-16,0 0-6 15</inkml:trace>
  <inkml:trace contextRef="#ctx0" brushRef="#br0" timeOffset="78408.48">8649 16799 7 0,'0'-9'10'16,"0"9"8"-16,0 0-5 15,0-10-5-15,-34 1-5 0,34 9-1 16,0-9 1-16,-33 9 0 0,33 0-2 16,-33 0 2-16,33 0 1 15,0 0 0-15,-33 0-2 0,17 0 2 16,-1 0-1-16,17 0-1 15,0 0 1-15,-16 18-3 0,16-8 2 16,0 18-1-16,0-1-1 16,0 11 2-16,0-1-1 0,0 9 0 15,16 1 1-15,1 9-1 16,-1 0 1-16,17 9-2 0,0-10 0 16,-33 11-1-16,33-11 1 15,1-8 0-15,-1-1 1 16,0-8-1-16,16-10 0 0,17-19 0 15,-32-9 1-15,-1-19 0 16,16-9-1-16,-16-9 3 0,33 0-2 16,-32-10 0-16,-34 1-1 15,33-1 0-15,-17 10 2 16,-16-9-2-16,0-1 2 0,0 10 3 16,-16-10 3-16,-1 10-2 0,1 0 0 15,-18 9 0-15,1 0 1 16,-33 0-2-16,17 10-1 15,16-1-2-15,-34 10 0 0,1 9-2 16,0 0 1-16,16 18-1 0,17 10-5 16,0 19-6-16,0-1-4 15,17 29-4-15,16 8-5 0,0 20-68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4509A250-FF31-4206-8172-F9D3106AACB1}"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4"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4"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796027F-7875-4030-9381-8BD8C4F21935}" type="datetimeFigureOut">
              <a:rPr lang="en-US" dirty="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7" name="Date Placeholder 4"/>
          <p:cNvSpPr>
            <a:spLocks noGrp="1"/>
          </p:cNvSpPr>
          <p:nvPr>
            <p:ph type="dt" sz="half" idx="10"/>
          </p:nvPr>
        </p:nvSpPr>
        <p:spPr/>
        <p:txBody>
          <a:bodyPr/>
          <a:lstStyle/>
          <a:p>
            <a:fld id="{4509A250-FF31-4206-8172-F9D3106AACB1}" type="datetimeFigureOut">
              <a:rPr lang="en-US" dirty="0"/>
              <a:t>2/16/2022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4509A250-FF31-4206-8172-F9D3106AACB1}" type="datetimeFigureOut">
              <a:rPr lang="en-US" dirty="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Introdução a economia</a:t>
            </a:r>
          </a:p>
        </p:txBody>
      </p:sp>
      <p:sp>
        <p:nvSpPr>
          <p:cNvPr id="3" name="Subtítulo 2"/>
          <p:cNvSpPr>
            <a:spLocks noGrp="1"/>
          </p:cNvSpPr>
          <p:nvPr>
            <p:ph type="subTitle" idx="1"/>
          </p:nvPr>
        </p:nvSpPr>
        <p:spPr/>
        <p:txBody>
          <a:bodyPr/>
          <a:lstStyle/>
          <a:p>
            <a:r>
              <a:rPr lang="pt-BR" dirty="0"/>
              <a:t>Prof. Felipe reis</a:t>
            </a:r>
          </a:p>
        </p:txBody>
      </p:sp>
    </p:spTree>
    <p:extLst>
      <p:ext uri="{BB962C8B-B14F-4D97-AF65-F5344CB8AC3E}">
        <p14:creationId xmlns:p14="http://schemas.microsoft.com/office/powerpoint/2010/main" val="417987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0" y="452718"/>
            <a:ext cx="10674419" cy="1813964"/>
          </a:xfrm>
        </p:spPr>
        <p:txBody>
          <a:bodyPr/>
          <a:lstStyle/>
          <a:p>
            <a:r>
              <a:rPr lang="pt-BR" dirty="0"/>
              <a:t>As pessoas em geral exploram a oportunidade de melhorar de situação </a:t>
            </a:r>
          </a:p>
        </p:txBody>
      </p:sp>
      <p:sp>
        <p:nvSpPr>
          <p:cNvPr id="3" name="Espaço Reservado para Conteúdo 2"/>
          <p:cNvSpPr>
            <a:spLocks noGrp="1"/>
          </p:cNvSpPr>
          <p:nvPr>
            <p:ph idx="1"/>
          </p:nvPr>
        </p:nvSpPr>
        <p:spPr>
          <a:xfrm>
            <a:off x="875201" y="2400647"/>
            <a:ext cx="8946541" cy="4195481"/>
          </a:xfrm>
        </p:spPr>
        <p:txBody>
          <a:bodyPr/>
          <a:lstStyle/>
          <a:p>
            <a:r>
              <a:rPr lang="pt-BR" dirty="0"/>
              <a:t>Os indivíduos aproveitam oportunidade para melhorar sua situação.</a:t>
            </a:r>
          </a:p>
          <a:p>
            <a:r>
              <a:rPr lang="pt-BR" dirty="0"/>
              <a:t>Exploram as oportunidades ate que elas tenham sido aproveitadas plenamente.</a:t>
            </a:r>
          </a:p>
          <a:p>
            <a:r>
              <a:rPr lang="pt-BR" dirty="0"/>
              <a:t>Quando mudanças nas oportunidades disponíveis compensam aqueles que mudam seu comportamento, dizemos que as pessoas se defrontam com novos incentivos.</a:t>
            </a:r>
          </a:p>
          <a:p>
            <a:r>
              <a:rPr lang="pt-BR" dirty="0"/>
              <a:t>Sem incentivos não muda o comportamento.</a:t>
            </a:r>
          </a:p>
          <a:p>
            <a:endParaRPr lang="pt-BR" dirty="0"/>
          </a:p>
        </p:txBody>
      </p:sp>
    </p:spTree>
    <p:extLst>
      <p:ext uri="{BB962C8B-B14F-4D97-AF65-F5344CB8AC3E}">
        <p14:creationId xmlns:p14="http://schemas.microsoft.com/office/powerpoint/2010/main" val="177853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INTERAÇÃO: COMO AS ECONOMIAS FUNCIONAM</a:t>
            </a:r>
          </a:p>
        </p:txBody>
      </p:sp>
      <p:sp>
        <p:nvSpPr>
          <p:cNvPr id="3" name="Espaço Reservado para Conteúdo 2"/>
          <p:cNvSpPr>
            <a:spLocks noGrp="1"/>
          </p:cNvSpPr>
          <p:nvPr>
            <p:ph idx="1"/>
          </p:nvPr>
        </p:nvSpPr>
        <p:spPr/>
        <p:txBody>
          <a:bodyPr/>
          <a:lstStyle/>
          <a:p>
            <a:pPr marL="457200" indent="-457200">
              <a:buFont typeface="+mj-lt"/>
              <a:buAutoNum type="arabicPeriod"/>
            </a:pPr>
            <a:r>
              <a:rPr lang="pt-BR" dirty="0"/>
              <a:t>Há ganhos do comercio. </a:t>
            </a:r>
          </a:p>
          <a:p>
            <a:pPr marL="457200" indent="-457200">
              <a:buFont typeface="+mj-lt"/>
              <a:buAutoNum type="arabicPeriod"/>
            </a:pPr>
            <a:r>
              <a:rPr lang="pt-BR" dirty="0"/>
              <a:t>Os mercados se movem em direção ao equilíbrio. </a:t>
            </a:r>
          </a:p>
          <a:p>
            <a:pPr marL="457200" indent="-457200">
              <a:buFont typeface="+mj-lt"/>
              <a:buAutoNum type="arabicPeriod"/>
            </a:pPr>
            <a:r>
              <a:rPr lang="pt-BR" dirty="0"/>
              <a:t>Os recursos deveriam ser usados do modo mais eficiente possível para alcançar os objetivos da sociedade. </a:t>
            </a:r>
          </a:p>
          <a:p>
            <a:pPr marL="457200" indent="-457200">
              <a:buFont typeface="+mj-lt"/>
              <a:buAutoNum type="arabicPeriod"/>
            </a:pPr>
            <a:r>
              <a:rPr lang="pt-BR" dirty="0"/>
              <a:t>Os mercados normalmente levam a eficiência. </a:t>
            </a:r>
          </a:p>
          <a:p>
            <a:pPr marL="457200" indent="-457200">
              <a:buFont typeface="+mj-lt"/>
              <a:buAutoNum type="arabicPeriod"/>
            </a:pPr>
            <a:r>
              <a:rPr lang="pt-BR" dirty="0"/>
              <a:t>Quando os mercados não alcançam a eficiência, a intervenção do governo pode melhorar o bem-estar da sociedade.</a:t>
            </a:r>
          </a:p>
          <a:p>
            <a:endParaRPr lang="pt-BR" dirty="0"/>
          </a:p>
        </p:txBody>
      </p:sp>
    </p:spTree>
    <p:extLst>
      <p:ext uri="{BB962C8B-B14F-4D97-AF65-F5344CB8AC3E}">
        <p14:creationId xmlns:p14="http://schemas.microsoft.com/office/powerpoint/2010/main" val="143979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Há ganhos do comércio (Interações)</a:t>
            </a:r>
          </a:p>
        </p:txBody>
      </p:sp>
      <p:sp>
        <p:nvSpPr>
          <p:cNvPr id="3" name="Espaço Reservado para Conteúdo 2"/>
          <p:cNvSpPr>
            <a:spLocks noGrp="1"/>
          </p:cNvSpPr>
          <p:nvPr>
            <p:ph idx="1"/>
          </p:nvPr>
        </p:nvSpPr>
        <p:spPr/>
        <p:txBody>
          <a:bodyPr/>
          <a:lstStyle/>
          <a:p>
            <a:r>
              <a:rPr lang="pt-BR" dirty="0"/>
              <a:t> A chave para um padrão de vida melhor para cada um é o comercio, em que as pessoas dividem entre si as tarefas, e cada pessoa oferece um bem ou serviço que outras pessoas desejam em troca de bens e serviços diferentes que ela própria quer.</a:t>
            </a:r>
          </a:p>
          <a:p>
            <a:r>
              <a:rPr lang="pt-BR" dirty="0"/>
              <a:t>Os ganhos do comercio surgem sobretudo dessa divisão de tarefas, que os economistas denominam especialização, isto e, uma situação em que cada uma dentre diferentes pessoas se ocupa de uma tarefa diferente.</a:t>
            </a:r>
          </a:p>
          <a:p>
            <a:endParaRPr lang="pt-BR" dirty="0"/>
          </a:p>
        </p:txBody>
      </p:sp>
    </p:spTree>
    <p:extLst>
      <p:ext uri="{BB962C8B-B14F-4D97-AF65-F5344CB8AC3E}">
        <p14:creationId xmlns:p14="http://schemas.microsoft.com/office/powerpoint/2010/main" val="178357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mercados caminham para o equilíbrio (Interação) </a:t>
            </a:r>
          </a:p>
        </p:txBody>
      </p:sp>
      <p:sp>
        <p:nvSpPr>
          <p:cNvPr id="3" name="Espaço Reservado para Conteúdo 2"/>
          <p:cNvSpPr>
            <a:spLocks noGrp="1"/>
          </p:cNvSpPr>
          <p:nvPr>
            <p:ph idx="1"/>
          </p:nvPr>
        </p:nvSpPr>
        <p:spPr/>
        <p:txBody>
          <a:bodyPr/>
          <a:lstStyle/>
          <a:p>
            <a:r>
              <a:rPr lang="pt-BR" dirty="0"/>
              <a:t>Filas nos caixas de banco.</a:t>
            </a:r>
          </a:p>
          <a:p>
            <a:r>
              <a:rPr lang="pt-BR" dirty="0"/>
              <a:t>os mercados usualmente alcançam o equilíbrio via mudanças de preços, que aumentam ou diminuem ate que se acabem as oportunidades para que os indivíduos melhorem sua própria situação.</a:t>
            </a:r>
          </a:p>
          <a:p>
            <a:r>
              <a:rPr lang="pt-BR" dirty="0"/>
              <a:t> Os mercados se movem em direção ao equilíbrio.</a:t>
            </a:r>
          </a:p>
          <a:p>
            <a:r>
              <a:rPr lang="pt-BR" dirty="0"/>
              <a:t>Lado direito ?</a:t>
            </a:r>
          </a:p>
          <a:p>
            <a:pPr marL="0" indent="0">
              <a:buNone/>
            </a:pPr>
            <a:endParaRPr lang="pt-BR" dirty="0"/>
          </a:p>
        </p:txBody>
      </p:sp>
    </p:spTree>
    <p:extLst>
      <p:ext uri="{BB962C8B-B14F-4D97-AF65-F5344CB8AC3E}">
        <p14:creationId xmlns:p14="http://schemas.microsoft.com/office/powerpoint/2010/main" val="253236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1176695" cy="1400530"/>
          </a:xfrm>
        </p:spPr>
        <p:txBody>
          <a:bodyPr/>
          <a:lstStyle/>
          <a:p>
            <a:r>
              <a:rPr lang="pt-BR" dirty="0"/>
              <a:t>Os recursos deveriam ser usados do modo mais eficiente para alcançar os objetivos da sociedade </a:t>
            </a:r>
          </a:p>
        </p:txBody>
      </p:sp>
      <p:sp>
        <p:nvSpPr>
          <p:cNvPr id="3" name="Espaço Reservado para Conteúdo 2"/>
          <p:cNvSpPr>
            <a:spLocks noGrp="1"/>
          </p:cNvSpPr>
          <p:nvPr>
            <p:ph idx="1"/>
          </p:nvPr>
        </p:nvSpPr>
        <p:spPr>
          <a:xfrm>
            <a:off x="1103312" y="2446986"/>
            <a:ext cx="8946541" cy="3801413"/>
          </a:xfrm>
        </p:spPr>
        <p:txBody>
          <a:bodyPr/>
          <a:lstStyle/>
          <a:p>
            <a:r>
              <a:rPr lang="pt-BR" dirty="0"/>
              <a:t>Ineficiente dos recursos.(sala de aula lotada)</a:t>
            </a:r>
          </a:p>
          <a:p>
            <a:r>
              <a:rPr lang="pt-BR" dirty="0"/>
              <a:t> Usar recursos eficientemente? </a:t>
            </a:r>
          </a:p>
          <a:p>
            <a:pPr marL="0" indent="0">
              <a:buNone/>
            </a:pPr>
            <a:r>
              <a:rPr lang="pt-BR" dirty="0"/>
              <a:t>uma economia e eficiente quando usa todas as oportunidades de melhorar a situação de alguns sem piorar a situação de outros. </a:t>
            </a:r>
          </a:p>
          <a:p>
            <a:r>
              <a:rPr lang="pt-BR" dirty="0"/>
              <a:t>Equidade e eficiência </a:t>
            </a:r>
          </a:p>
          <a:p>
            <a:endParaRPr lang="pt-BR" dirty="0"/>
          </a:p>
        </p:txBody>
      </p:sp>
    </p:spTree>
    <p:extLst>
      <p:ext uri="{BB962C8B-B14F-4D97-AF65-F5344CB8AC3E}">
        <p14:creationId xmlns:p14="http://schemas.microsoft.com/office/powerpoint/2010/main" val="245942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mercados em geral levam a eficiência.(Interações) </a:t>
            </a:r>
          </a:p>
        </p:txBody>
      </p:sp>
      <p:sp>
        <p:nvSpPr>
          <p:cNvPr id="3" name="Espaço Reservado para Conteúdo 2"/>
          <p:cNvSpPr>
            <a:spLocks noGrp="1"/>
          </p:cNvSpPr>
          <p:nvPr>
            <p:ph idx="1"/>
          </p:nvPr>
        </p:nvSpPr>
        <p:spPr/>
        <p:txBody>
          <a:bodyPr/>
          <a:lstStyle/>
          <a:p>
            <a:r>
              <a:rPr lang="pt-BR" dirty="0"/>
              <a:t>O governo não precisa fazer cumprir a eficiência porque na maioria dos casas uma mão invisível cumpre essa função.</a:t>
            </a:r>
          </a:p>
          <a:p>
            <a:r>
              <a:rPr lang="pt-BR" dirty="0"/>
              <a:t>Os incentivos embutidos em uma economia de mercado já asseguram que os recursos sejam normalmente bem usados, que as oportunidades para melhorar a situação das pessoas não sejam desperdiçadas.( salas apertadas num universidade )</a:t>
            </a:r>
          </a:p>
          <a:p>
            <a:endParaRPr lang="pt-BR" dirty="0"/>
          </a:p>
        </p:txBody>
      </p:sp>
    </p:spTree>
    <p:extLst>
      <p:ext uri="{BB962C8B-B14F-4D97-AF65-F5344CB8AC3E}">
        <p14:creationId xmlns:p14="http://schemas.microsoft.com/office/powerpoint/2010/main" val="231857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0608" y="452718"/>
            <a:ext cx="11655381" cy="1400530"/>
          </a:xfrm>
        </p:spPr>
        <p:txBody>
          <a:bodyPr/>
          <a:lstStyle/>
          <a:p>
            <a:r>
              <a:rPr lang="pt-BR" dirty="0"/>
              <a:t>Quando os mercados não alcançam a eficiência, a intervenção do governo pode melhorar o bem-estar da sociedade.</a:t>
            </a:r>
            <a:br>
              <a:rPr lang="pt-BR" dirty="0"/>
            </a:br>
            <a:endParaRPr lang="pt-BR" dirty="0"/>
          </a:p>
        </p:txBody>
      </p:sp>
      <p:sp>
        <p:nvSpPr>
          <p:cNvPr id="3" name="Espaço Reservado para Conteúdo 2"/>
          <p:cNvSpPr>
            <a:spLocks noGrp="1"/>
          </p:cNvSpPr>
          <p:nvPr>
            <p:ph idx="1"/>
          </p:nvPr>
        </p:nvSpPr>
        <p:spPr>
          <a:xfrm>
            <a:off x="1103312" y="2524259"/>
            <a:ext cx="8946541" cy="3724140"/>
          </a:xfrm>
        </p:spPr>
        <p:txBody>
          <a:bodyPr/>
          <a:lstStyle/>
          <a:p>
            <a:r>
              <a:rPr lang="pt-BR" dirty="0"/>
              <a:t>Falhas do mercado.</a:t>
            </a:r>
          </a:p>
          <a:p>
            <a:r>
              <a:rPr lang="pt-BR" dirty="0"/>
              <a:t>Congestionamento.</a:t>
            </a:r>
          </a:p>
          <a:p>
            <a:r>
              <a:rPr lang="pt-BR" dirty="0"/>
              <a:t> Bem-estar social</a:t>
            </a:r>
          </a:p>
        </p:txBody>
      </p:sp>
    </p:spTree>
    <p:extLst>
      <p:ext uri="{BB962C8B-B14F-4D97-AF65-F5344CB8AC3E}">
        <p14:creationId xmlns:p14="http://schemas.microsoft.com/office/powerpoint/2010/main" val="160794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O que é a economia?</a:t>
            </a:r>
          </a:p>
        </p:txBody>
      </p:sp>
      <p:sp>
        <p:nvSpPr>
          <p:cNvPr id="5" name="Espaço Reservado para Conteúdo 4"/>
          <p:cNvSpPr>
            <a:spLocks noGrp="1"/>
          </p:cNvSpPr>
          <p:nvPr>
            <p:ph sz="half" idx="1"/>
          </p:nvPr>
        </p:nvSpPr>
        <p:spPr/>
        <p:txBody>
          <a:bodyPr/>
          <a:lstStyle/>
          <a:p>
            <a:r>
              <a:rPr lang="pt-BR" dirty="0"/>
              <a:t>"um estudo da humanidade nos negócios comuns da vida”</a:t>
            </a:r>
          </a:p>
          <a:p>
            <a:pPr marL="0" indent="0">
              <a:buNone/>
            </a:pPr>
            <a:r>
              <a:rPr lang="pt-BR" dirty="0" err="1"/>
              <a:t>Marshal</a:t>
            </a:r>
            <a:endParaRPr lang="pt-BR" dirty="0"/>
          </a:p>
          <a:p>
            <a:r>
              <a:rPr lang="pt-BR" dirty="0"/>
              <a:t>Pode-se dizer que o objeto de estudo da ciência econômica é a questão da escassez, ou seja, como “economizar” recursos</a:t>
            </a:r>
          </a:p>
          <a:p>
            <a:endParaRPr lang="pt-BR" dirty="0"/>
          </a:p>
        </p:txBody>
      </p:sp>
      <p:sp>
        <p:nvSpPr>
          <p:cNvPr id="6" name="Espaço Reservado para Conteúdo 5"/>
          <p:cNvSpPr>
            <a:spLocks noGrp="1"/>
          </p:cNvSpPr>
          <p:nvPr>
            <p:ph sz="half" idx="2"/>
          </p:nvPr>
        </p:nvSpPr>
        <p:spPr/>
        <p:txBody>
          <a:bodyPr/>
          <a:lstStyle/>
          <a:p>
            <a:r>
              <a:rPr lang="pt-BR" dirty="0"/>
              <a:t> Analise econômica é o estudo das economias, tanto no nível do individuo quanta da sociedade em seu conjunto.</a:t>
            </a:r>
          </a:p>
          <a:p>
            <a:r>
              <a:rPr lang="pt-BR" dirty="0"/>
              <a:t>Economia de mercado.</a:t>
            </a:r>
          </a:p>
        </p:txBody>
      </p:sp>
    </p:spTree>
    <p:extLst>
      <p:ext uri="{BB962C8B-B14F-4D97-AF65-F5344CB8AC3E}">
        <p14:creationId xmlns:p14="http://schemas.microsoft.com/office/powerpoint/2010/main" val="133244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Economia de mercado</a:t>
            </a:r>
          </a:p>
        </p:txBody>
      </p:sp>
      <p:sp>
        <p:nvSpPr>
          <p:cNvPr id="3" name="Espaço Reservado para Conteúdo 2"/>
          <p:cNvSpPr>
            <a:spLocks noGrp="1"/>
          </p:cNvSpPr>
          <p:nvPr>
            <p:ph sz="half" idx="1"/>
          </p:nvPr>
        </p:nvSpPr>
        <p:spPr/>
        <p:txBody>
          <a:bodyPr/>
          <a:lstStyle/>
          <a:p>
            <a:r>
              <a:rPr lang="pt-BR" dirty="0"/>
              <a:t>sistema de concorrência pura (sem interferência do governo)</a:t>
            </a:r>
          </a:p>
          <a:p>
            <a:pPr>
              <a:buFont typeface="+mj-lt"/>
              <a:buAutoNum type="arabicPeriod"/>
            </a:pPr>
            <a:r>
              <a:rPr lang="pt-BR" dirty="0"/>
              <a:t>mão invisível o mercado.</a:t>
            </a:r>
          </a:p>
          <a:p>
            <a:pPr>
              <a:buFont typeface="+mj-lt"/>
              <a:buAutoNum type="arabicPeriod"/>
            </a:pPr>
            <a:r>
              <a:rPr lang="pt-BR" dirty="0"/>
              <a:t>mecanismo de preços</a:t>
            </a:r>
          </a:p>
          <a:p>
            <a:pPr>
              <a:buFont typeface="+mj-lt"/>
              <a:buAutoNum type="arabicPeriod"/>
            </a:pPr>
            <a:r>
              <a:rPr lang="pt-BR" dirty="0"/>
              <a:t>Oferta e demanda</a:t>
            </a:r>
          </a:p>
        </p:txBody>
      </p:sp>
      <p:sp>
        <p:nvSpPr>
          <p:cNvPr id="4" name="Espaço Reservado para Conteúdo 3"/>
          <p:cNvSpPr>
            <a:spLocks noGrp="1"/>
          </p:cNvSpPr>
          <p:nvPr>
            <p:ph sz="half" idx="2"/>
          </p:nvPr>
        </p:nvSpPr>
        <p:spPr/>
        <p:txBody>
          <a:bodyPr/>
          <a:lstStyle/>
          <a:p>
            <a:r>
              <a:rPr lang="pt-BR" dirty="0"/>
              <a:t>sistema de economia mista (com interferência governamental).</a:t>
            </a:r>
          </a:p>
          <a:p>
            <a:pPr>
              <a:buFont typeface="+mj-lt"/>
              <a:buAutoNum type="arabicPeriod"/>
            </a:pPr>
            <a:r>
              <a:rPr lang="pt-BR" dirty="0"/>
              <a:t> atuação sobre a formação de preços, corrigindo externalidades (via impostos e subsídios), tabelamentos, fixação de salário mínimo, preços mínimos, taxa de câmbio, taxa de juro.</a:t>
            </a:r>
          </a:p>
          <a:p>
            <a:pPr>
              <a:buFont typeface="+mj-lt"/>
              <a:buAutoNum type="arabicPeriod"/>
            </a:pPr>
            <a:r>
              <a:rPr lang="pt-BR" dirty="0"/>
              <a:t>fornecimento de serviços públicos</a:t>
            </a:r>
          </a:p>
          <a:p>
            <a:pPr>
              <a:buFont typeface="+mj-lt"/>
              <a:buAutoNum type="arabicPeriod"/>
            </a:pPr>
            <a:r>
              <a:rPr lang="pt-BR" dirty="0"/>
              <a:t>complemento da iniciativa privada</a:t>
            </a:r>
          </a:p>
          <a:p>
            <a:endParaRPr lang="pt-BR" dirty="0"/>
          </a:p>
        </p:txBody>
      </p:sp>
    </p:spTree>
    <p:extLst>
      <p:ext uri="{BB962C8B-B14F-4D97-AF65-F5344CB8AC3E}">
        <p14:creationId xmlns:p14="http://schemas.microsoft.com/office/powerpoint/2010/main" val="421054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Microeconomia.</a:t>
            </a:r>
          </a:p>
        </p:txBody>
      </p:sp>
      <p:sp>
        <p:nvSpPr>
          <p:cNvPr id="6" name="Espaço Reservado para Conteúdo 5"/>
          <p:cNvSpPr>
            <a:spLocks noGrp="1"/>
          </p:cNvSpPr>
          <p:nvPr>
            <p:ph idx="1"/>
          </p:nvPr>
        </p:nvSpPr>
        <p:spPr/>
        <p:txBody>
          <a:bodyPr/>
          <a:lstStyle/>
          <a:p>
            <a:r>
              <a:rPr lang="pt-BR" dirty="0"/>
              <a:t>O estudo de como os indivíduos tomam decisões e de como essas decisões interagem e denominado microeconomia. </a:t>
            </a:r>
          </a:p>
          <a:p>
            <a:r>
              <a:rPr lang="pt-BR" dirty="0"/>
              <a:t>indivíduos perseguindo seu interesse próprio frequentemente promovem o interesse da sociedade como um todo. </a:t>
            </a:r>
          </a:p>
          <a:p>
            <a:r>
              <a:rPr lang="pt-BR" dirty="0"/>
              <a:t>Essa procura é sempre amiga?</a:t>
            </a:r>
          </a:p>
          <a:p>
            <a:r>
              <a:rPr lang="pt-BR" dirty="0"/>
              <a:t>Falhas de mercados</a:t>
            </a:r>
          </a:p>
          <a:p>
            <a:pPr marL="0" indent="0">
              <a:buNone/>
            </a:pPr>
            <a:endParaRPr lang="pt-BR" dirty="0"/>
          </a:p>
        </p:txBody>
      </p:sp>
    </p:spTree>
    <p:extLst>
      <p:ext uri="{BB962C8B-B14F-4D97-AF65-F5344CB8AC3E}">
        <p14:creationId xmlns:p14="http://schemas.microsoft.com/office/powerpoint/2010/main" val="72370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362566"/>
            <a:ext cx="9404723" cy="886685"/>
          </a:xfrm>
        </p:spPr>
        <p:txBody>
          <a:bodyPr/>
          <a:lstStyle/>
          <a:p>
            <a:r>
              <a:rPr lang="pt-BR" dirty="0"/>
              <a:t>Macroeconomia</a:t>
            </a:r>
            <a:br>
              <a:rPr lang="pt-BR" dirty="0"/>
            </a:br>
            <a:br>
              <a:rPr lang="pt-BR" dirty="0"/>
            </a:br>
            <a:endParaRPr lang="pt-BR" dirty="0"/>
          </a:p>
        </p:txBody>
      </p:sp>
      <p:sp>
        <p:nvSpPr>
          <p:cNvPr id="3" name="Espaço Reservado para Conteúdo 2"/>
          <p:cNvSpPr>
            <a:spLocks noGrp="1"/>
          </p:cNvSpPr>
          <p:nvPr>
            <p:ph idx="1"/>
          </p:nvPr>
        </p:nvSpPr>
        <p:spPr>
          <a:xfrm>
            <a:off x="824248" y="1687132"/>
            <a:ext cx="9225605" cy="4471115"/>
          </a:xfrm>
        </p:spPr>
        <p:txBody>
          <a:bodyPr/>
          <a:lstStyle/>
          <a:p>
            <a:r>
              <a:rPr lang="pt-BR" dirty="0"/>
              <a:t>Recessão</a:t>
            </a:r>
          </a:p>
          <a:p>
            <a:r>
              <a:rPr lang="pt-BR" dirty="0"/>
              <a:t> Trata da expansão e da retração da economia em geral.</a:t>
            </a:r>
          </a:p>
          <a:p>
            <a:r>
              <a:rPr lang="pt-BR" dirty="0"/>
              <a:t>Por que a economia cresce ao longo do tempo? </a:t>
            </a:r>
          </a:p>
          <a:p>
            <a:r>
              <a:rPr lang="pt-BR" dirty="0"/>
              <a:t> E por que o crescimento econômico ocorre mais rápido em certos períodos e em certos lugares que outros ?</a:t>
            </a:r>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719D0E98-C306-4A9B-99CC-EB9567C7593A}"/>
                  </a:ext>
                </a:extLst>
              </p14:cNvPr>
              <p14:cNvContentPartPr/>
              <p14:nvPr/>
            </p14:nvContentPartPr>
            <p14:xfrm>
              <a:off x="779760" y="1191960"/>
              <a:ext cx="10370880" cy="4799160"/>
            </p14:xfrm>
          </p:contentPart>
        </mc:Choice>
        <mc:Fallback>
          <p:pic>
            <p:nvPicPr>
              <p:cNvPr id="4" name="Tinta 3">
                <a:extLst>
                  <a:ext uri="{FF2B5EF4-FFF2-40B4-BE49-F238E27FC236}">
                    <a16:creationId xmlns:a16="http://schemas.microsoft.com/office/drawing/2014/main" id="{719D0E98-C306-4A9B-99CC-EB9567C7593A}"/>
                  </a:ext>
                </a:extLst>
              </p:cNvPr>
              <p:cNvPicPr/>
              <p:nvPr/>
            </p:nvPicPr>
            <p:blipFill>
              <a:blip r:embed="rId3"/>
              <a:stretch>
                <a:fillRect/>
              </a:stretch>
            </p:blipFill>
            <p:spPr>
              <a:xfrm>
                <a:off x="770400" y="1182600"/>
                <a:ext cx="10389600" cy="4817880"/>
              </a:xfrm>
              <a:prstGeom prst="rect">
                <a:avLst/>
              </a:prstGeom>
            </p:spPr>
          </p:pic>
        </mc:Fallback>
      </mc:AlternateContent>
    </p:spTree>
    <p:extLst>
      <p:ext uri="{BB962C8B-B14F-4D97-AF65-F5344CB8AC3E}">
        <p14:creationId xmlns:p14="http://schemas.microsoft.com/office/powerpoint/2010/main" val="44373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Princípios Básicos </a:t>
            </a:r>
          </a:p>
        </p:txBody>
      </p:sp>
      <p:sp>
        <p:nvSpPr>
          <p:cNvPr id="3" name="Espaço Reservado para Conteúdo 2"/>
          <p:cNvSpPr>
            <a:spLocks noGrp="1"/>
          </p:cNvSpPr>
          <p:nvPr>
            <p:ph idx="1"/>
          </p:nvPr>
        </p:nvSpPr>
        <p:spPr/>
        <p:txBody>
          <a:bodyPr/>
          <a:lstStyle/>
          <a:p>
            <a:r>
              <a:rPr lang="pt-BR" dirty="0"/>
              <a:t>Escolha individual.</a:t>
            </a:r>
          </a:p>
          <a:p>
            <a:pPr marL="0" indent="0">
              <a:buNone/>
            </a:pPr>
            <a:r>
              <a:rPr lang="pt-BR" dirty="0"/>
              <a:t>Princípios subjacentes a economia da escolha individual </a:t>
            </a:r>
          </a:p>
          <a:p>
            <a:pPr marL="457200" indent="-457200">
              <a:buAutoNum type="arabicPeriod"/>
            </a:pPr>
            <a:r>
              <a:rPr lang="pt-BR" dirty="0"/>
              <a:t>Recursos são escassos. </a:t>
            </a:r>
          </a:p>
          <a:p>
            <a:pPr marL="457200" indent="-457200">
              <a:buAutoNum type="arabicPeriod"/>
            </a:pPr>
            <a:r>
              <a:rPr lang="pt-BR" dirty="0"/>
              <a:t>O custo real de algo e o que você deve dispensar para adquiri-lo.</a:t>
            </a:r>
          </a:p>
          <a:p>
            <a:pPr marL="457200" indent="-457200">
              <a:buAutoNum type="arabicPeriod"/>
            </a:pPr>
            <a:r>
              <a:rPr lang="pt-BR" dirty="0"/>
              <a:t> "Quanto?" é uma decisão na margem. </a:t>
            </a:r>
          </a:p>
          <a:p>
            <a:pPr marL="457200" indent="-457200">
              <a:buAutoNum type="arabicPeriod"/>
            </a:pPr>
            <a:r>
              <a:rPr lang="pt-BR" dirty="0"/>
              <a:t>As pessoas em geral exploram as oportunidades de melhorar sua própria situação.</a:t>
            </a:r>
          </a:p>
        </p:txBody>
      </p:sp>
    </p:spTree>
    <p:extLst>
      <p:ext uri="{BB962C8B-B14F-4D97-AF65-F5344CB8AC3E}">
        <p14:creationId xmlns:p14="http://schemas.microsoft.com/office/powerpoint/2010/main" val="29735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Recursos(Escolhas) </a:t>
            </a:r>
          </a:p>
        </p:txBody>
      </p:sp>
      <p:sp>
        <p:nvSpPr>
          <p:cNvPr id="3" name="Espaço Reservado para Conteúdo 2"/>
          <p:cNvSpPr>
            <a:spLocks noGrp="1"/>
          </p:cNvSpPr>
          <p:nvPr>
            <p:ph idx="1"/>
          </p:nvPr>
        </p:nvSpPr>
        <p:spPr/>
        <p:txBody>
          <a:bodyPr/>
          <a:lstStyle/>
          <a:p>
            <a:r>
              <a:rPr lang="pt-BR" dirty="0"/>
              <a:t>É qualquer coisa que pode ser usada para produzir alguma outra coisa.</a:t>
            </a:r>
          </a:p>
          <a:p>
            <a:r>
              <a:rPr lang="pt-BR" dirty="0"/>
              <a:t> terra, trabalho (o tempo disponível dos trabalhadores), capital (maquinaria, construção e outros ativos produtivos fabricados pelo homem) e capital humano (as conquistas educacionais e habilidades dos trabalhadores).</a:t>
            </a:r>
          </a:p>
          <a:p>
            <a:r>
              <a:rPr lang="pt-BR" dirty="0"/>
              <a:t>Um recurso e escasso quando sua quantidade disponível não é suficiente para satisfazer todos os seus usos produtivos.</a:t>
            </a:r>
          </a:p>
          <a:p>
            <a:endParaRPr lang="pt-BR" dirty="0"/>
          </a:p>
        </p:txBody>
      </p:sp>
    </p:spTree>
    <p:extLst>
      <p:ext uri="{BB962C8B-B14F-4D97-AF65-F5344CB8AC3E}">
        <p14:creationId xmlns:p14="http://schemas.microsoft.com/office/powerpoint/2010/main" val="242957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Custo de oportunidade(Decisão)</a:t>
            </a:r>
          </a:p>
        </p:txBody>
      </p:sp>
      <p:sp>
        <p:nvSpPr>
          <p:cNvPr id="3" name="Espaço Reservado para Conteúdo 2"/>
          <p:cNvSpPr>
            <a:spLocks noGrp="1"/>
          </p:cNvSpPr>
          <p:nvPr>
            <p:ph idx="1"/>
          </p:nvPr>
        </p:nvSpPr>
        <p:spPr/>
        <p:txBody>
          <a:bodyPr/>
          <a:lstStyle/>
          <a:p>
            <a:r>
              <a:rPr lang="pt-BR" dirty="0"/>
              <a:t> O verdadeiro custo de algo é igual a tudo aquilo de que você abre mão para obtê-lo.</a:t>
            </a:r>
          </a:p>
          <a:p>
            <a:r>
              <a:rPr lang="pt-BR" dirty="0"/>
              <a:t>Do que você precisa abrir mão a fim de obter algo que quer.</a:t>
            </a:r>
          </a:p>
          <a:p>
            <a:r>
              <a:rPr lang="pt-BR" dirty="0"/>
              <a:t>Nem sempre é dinheiro.</a:t>
            </a:r>
          </a:p>
          <a:p>
            <a:r>
              <a:rPr lang="pt-BR" dirty="0"/>
              <a:t>Custo oportunidade de um atleta.</a:t>
            </a:r>
          </a:p>
          <a:p>
            <a:r>
              <a:rPr lang="pt-BR" dirty="0"/>
              <a:t>Gráfico camarão e peixe.(curva de possibilidade </a:t>
            </a:r>
            <a:r>
              <a:rPr lang="pt-BR"/>
              <a:t>de produção) CPP.</a:t>
            </a:r>
            <a:endParaRPr lang="pt-BR" dirty="0"/>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6C35446B-14EA-49F8-A790-D4BDFA585666}"/>
                  </a:ext>
                </a:extLst>
              </p14:cNvPr>
              <p14:cNvContentPartPr/>
              <p14:nvPr/>
            </p14:nvContentPartPr>
            <p14:xfrm>
              <a:off x="2601360" y="4564080"/>
              <a:ext cx="3727080" cy="2197080"/>
            </p14:xfrm>
          </p:contentPart>
        </mc:Choice>
        <mc:Fallback>
          <p:pic>
            <p:nvPicPr>
              <p:cNvPr id="4" name="Tinta 3">
                <a:extLst>
                  <a:ext uri="{FF2B5EF4-FFF2-40B4-BE49-F238E27FC236}">
                    <a16:creationId xmlns:a16="http://schemas.microsoft.com/office/drawing/2014/main" id="{6C35446B-14EA-49F8-A790-D4BDFA585666}"/>
                  </a:ext>
                </a:extLst>
              </p:cNvPr>
              <p:cNvPicPr/>
              <p:nvPr/>
            </p:nvPicPr>
            <p:blipFill>
              <a:blip r:embed="rId3"/>
              <a:stretch>
                <a:fillRect/>
              </a:stretch>
            </p:blipFill>
            <p:spPr>
              <a:xfrm>
                <a:off x="2592000" y="4554720"/>
                <a:ext cx="3745800" cy="2215800"/>
              </a:xfrm>
              <a:prstGeom prst="rect">
                <a:avLst/>
              </a:prstGeom>
            </p:spPr>
          </p:pic>
        </mc:Fallback>
      </mc:AlternateContent>
    </p:spTree>
    <p:extLst>
      <p:ext uri="{BB962C8B-B14F-4D97-AF65-F5344CB8AC3E}">
        <p14:creationId xmlns:p14="http://schemas.microsoft.com/office/powerpoint/2010/main" val="167642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“Quanto”(Decisão na margem)</a:t>
            </a:r>
          </a:p>
        </p:txBody>
      </p:sp>
      <p:sp>
        <p:nvSpPr>
          <p:cNvPr id="3" name="Espaço Reservado para Conteúdo 2"/>
          <p:cNvSpPr>
            <a:spLocks noGrp="1"/>
          </p:cNvSpPr>
          <p:nvPr>
            <p:ph idx="1"/>
          </p:nvPr>
        </p:nvSpPr>
        <p:spPr/>
        <p:txBody>
          <a:bodyPr/>
          <a:lstStyle/>
          <a:p>
            <a:r>
              <a:rPr lang="pt-BR" dirty="0"/>
              <a:t>Tempo de estudo para duas disciplinas.</a:t>
            </a:r>
          </a:p>
          <a:p>
            <a:r>
              <a:rPr lang="pt-BR" dirty="0"/>
              <a:t> Decisão envolve um trade-off ou seja, uma comparação entre custos e benefícios.</a:t>
            </a:r>
          </a:p>
          <a:p>
            <a:r>
              <a:rPr lang="pt-BR" dirty="0"/>
              <a:t>o que fazer com sua hora seguinte ou o que fazer com seu dólar seguinte -são decisões marginais.</a:t>
            </a:r>
          </a:p>
          <a:p>
            <a:r>
              <a:rPr lang="pt-BR" dirty="0"/>
              <a:t> O estudo de tais decisões e conhecido como análise marginal. </a:t>
            </a:r>
          </a:p>
          <a:p>
            <a:endParaRPr lang="pt-BR" dirty="0"/>
          </a:p>
        </p:txBody>
      </p:sp>
    </p:spTree>
    <p:extLst>
      <p:ext uri="{BB962C8B-B14F-4D97-AF65-F5344CB8AC3E}">
        <p14:creationId xmlns:p14="http://schemas.microsoft.com/office/powerpoint/2010/main" val="1571641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911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Century Gothic</vt:lpstr>
      <vt:lpstr>Wingdings 3</vt:lpstr>
      <vt:lpstr>Íon</vt:lpstr>
      <vt:lpstr>Introdução a economia</vt:lpstr>
      <vt:lpstr>O que é a economia?</vt:lpstr>
      <vt:lpstr>Economia de mercado</vt:lpstr>
      <vt:lpstr>Microeconomia.</vt:lpstr>
      <vt:lpstr>Macroeconomia  </vt:lpstr>
      <vt:lpstr>Princípios Básicos </vt:lpstr>
      <vt:lpstr>Recursos(Escolhas) </vt:lpstr>
      <vt:lpstr>Custo de oportunidade(Decisão)</vt:lpstr>
      <vt:lpstr>“Quanto”(Decisão na margem)</vt:lpstr>
      <vt:lpstr>As pessoas em geral exploram a oportunidade de melhorar de situação </vt:lpstr>
      <vt:lpstr>INTERAÇÃO: COMO AS ECONOMIAS FUNCIONAM</vt:lpstr>
      <vt:lpstr>Há ganhos do comércio (Interações)</vt:lpstr>
      <vt:lpstr>Os mercados caminham para o equilíbrio (Interação) </vt:lpstr>
      <vt:lpstr>Os recursos deveriam ser usados do modo mais eficiente para alcançar os objetivos da sociedade </vt:lpstr>
      <vt:lpstr>Os mercados em geral levam a eficiência.(Interações) </vt:lpstr>
      <vt:lpstr>Quando os mercados não alcançam a eficiência, a intervenção do governo pode melhorar o bem-estar da sociedade.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economia</dc:title>
  <dc:creator>Felipe Reis</dc:creator>
  <cp:lastModifiedBy>User</cp:lastModifiedBy>
  <cp:revision>17</cp:revision>
  <dcterms:created xsi:type="dcterms:W3CDTF">2020-03-10T12:16:51Z</dcterms:created>
  <dcterms:modified xsi:type="dcterms:W3CDTF">2022-02-16T20:19:58Z</dcterms:modified>
</cp:coreProperties>
</file>