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DA79-27DD-471D-9616-57527898857C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0A30-6DDC-4A3F-85BE-7EC702D0AD7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DA79-27DD-471D-9616-57527898857C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0A30-6DDC-4A3F-85BE-7EC702D0A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DA79-27DD-471D-9616-57527898857C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0A30-6DDC-4A3F-85BE-7EC702D0A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DA79-27DD-471D-9616-57527898857C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0A30-6DDC-4A3F-85BE-7EC702D0A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DA79-27DD-471D-9616-57527898857C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0A30-6DDC-4A3F-85BE-7EC702D0AD7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DA79-27DD-471D-9616-57527898857C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0A30-6DDC-4A3F-85BE-7EC702D0A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DA79-27DD-471D-9616-57527898857C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0A30-6DDC-4A3F-85BE-7EC702D0A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DA79-27DD-471D-9616-57527898857C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0A30-6DDC-4A3F-85BE-7EC702D0A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DA79-27DD-471D-9616-57527898857C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0A30-6DDC-4A3F-85BE-7EC702D0AD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DA79-27DD-471D-9616-57527898857C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0A30-6DDC-4A3F-85BE-7EC702D0AD7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208DA79-27DD-471D-9616-57527898857C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4280A30-6DDC-4A3F-85BE-7EC702D0AD7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208DA79-27DD-471D-9616-57527898857C}" type="datetimeFigureOut">
              <a:rPr lang="pt-BR" smtClean="0"/>
              <a:t>10/08/2016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4280A30-6DDC-4A3F-85BE-7EC702D0AD7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atuk.com/tools/effort_estimation_tools.html" TargetMode="External"/><Relationship Id="rId2" Type="http://schemas.openxmlformats.org/officeDocument/2006/relationships/hyperlink" Target="http://sunset.usc.edu/research/COCOMOII/expert_cocomo/expert_cocomo20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nfpa.com.b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395586"/>
          </a:xfrm>
        </p:spPr>
        <p:txBody>
          <a:bodyPr/>
          <a:lstStyle/>
          <a:p>
            <a:pPr algn="ctr"/>
            <a:r>
              <a:rPr lang="pt-BR" dirty="0" err="1" smtClean="0"/>
              <a:t>BaphoMétricas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5445224"/>
            <a:ext cx="6400800" cy="1057672"/>
          </a:xfrm>
        </p:spPr>
        <p:txBody>
          <a:bodyPr>
            <a:normAutofit/>
          </a:bodyPr>
          <a:lstStyle/>
          <a:p>
            <a:pPr algn="l"/>
            <a:endParaRPr lang="pt-BR" sz="2000" dirty="0" smtClean="0"/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Nome: Thiago Batista Lemos de Araújo</a:t>
            </a:r>
          </a:p>
          <a:p>
            <a:pPr algn="l"/>
            <a:endParaRPr lang="pt-BR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49" y="165176"/>
            <a:ext cx="2551747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0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Necessidade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Aumento dos contratos de software que utilizam a métrica de ponto de função.</a:t>
            </a:r>
          </a:p>
          <a:p>
            <a:r>
              <a:rPr lang="pt-BR" dirty="0" smtClean="0"/>
              <a:t>Empresas com pouca maturidade no uso da APF para estimar custos, prazos, etc...</a:t>
            </a:r>
          </a:p>
          <a:p>
            <a:r>
              <a:rPr lang="pt-BR" dirty="0" smtClean="0"/>
              <a:t>Dificuldade de mapear dados históricos de contagens de demandas, etc...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06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de um sistema Web em Java que permita a realização da contagem de pontos de função dos diversos projetos e sistemas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04858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/>
              <a:t>Permitir a consistência da contagem dos diversos projetos da empresa;</a:t>
            </a:r>
          </a:p>
          <a:p>
            <a:r>
              <a:rPr lang="pt-BR" sz="2400" dirty="0" smtClean="0"/>
              <a:t>Auxiliar a equipe de analistas da empresa a realizar a contagem de suas demandas de manutenção e/ou desenvolvimento.</a:t>
            </a:r>
          </a:p>
          <a:p>
            <a:r>
              <a:rPr lang="pt-BR" sz="2400" dirty="0" smtClean="0"/>
              <a:t>Automatizar a geração de documentos de análise (documento de visão da solução e planilha de contagem de ponto de função);</a:t>
            </a:r>
          </a:p>
          <a:p>
            <a:r>
              <a:rPr lang="pt-BR" sz="2400" dirty="0" smtClean="0"/>
              <a:t>Permitir que a empresa tenha uma baseline confiável para auxiliar na estimativa de custos, prazos, etc...</a:t>
            </a:r>
          </a:p>
          <a:p>
            <a:pPr fontAlgn="base"/>
            <a:r>
              <a:rPr lang="pt-BR" sz="2400" dirty="0"/>
              <a:t>Redução Custos e Prazos gastos nos Planejamentos dos </a:t>
            </a:r>
            <a:r>
              <a:rPr lang="pt-BR" sz="2400" dirty="0" smtClean="0"/>
              <a:t>projetos;</a:t>
            </a:r>
            <a:endParaRPr lang="pt-BR" sz="2400" dirty="0"/>
          </a:p>
          <a:p>
            <a:pPr fontAlgn="base"/>
            <a:r>
              <a:rPr lang="pt-BR" sz="2400" dirty="0"/>
              <a:t>Minimização dos </a:t>
            </a:r>
            <a:r>
              <a:rPr lang="pt-BR" sz="2400" dirty="0" smtClean="0"/>
              <a:t>Erros;</a:t>
            </a:r>
            <a:endParaRPr lang="pt-BR" sz="24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7110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Competidores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800" dirty="0" smtClean="0"/>
              <a:t>Uma </a:t>
            </a:r>
            <a:r>
              <a:rPr lang="pt-BR" sz="1800" dirty="0"/>
              <a:t>opção gratuita de </a:t>
            </a:r>
            <a:r>
              <a:rPr lang="pt-BR" sz="1800" i="1" dirty="0"/>
              <a:t>software </a:t>
            </a:r>
            <a:r>
              <a:rPr lang="pt-BR" sz="1800" dirty="0"/>
              <a:t>para auxiliar nessas estimativas está disponível </a:t>
            </a:r>
            <a:r>
              <a:rPr lang="pt-BR" sz="1800" dirty="0" smtClean="0"/>
              <a:t>no </a:t>
            </a:r>
            <a:r>
              <a:rPr lang="pt-BR" sz="1800" i="1" dirty="0" smtClean="0"/>
              <a:t>site </a:t>
            </a:r>
            <a:r>
              <a:rPr lang="pt-BR" sz="1800" dirty="0">
                <a:hlinkClick r:id="rId2"/>
              </a:rPr>
              <a:t>http://</a:t>
            </a:r>
            <a:r>
              <a:rPr lang="pt-BR" sz="1800" dirty="0" smtClean="0">
                <a:hlinkClick r:id="rId2"/>
              </a:rPr>
              <a:t>sunset.usc.edu/research/COCOMOII/expert_cocomo/expert_cocomo2000.html</a:t>
            </a:r>
            <a:r>
              <a:rPr lang="pt-BR" sz="1800" dirty="0" smtClean="0"/>
              <a:t>, baseada </a:t>
            </a:r>
            <a:r>
              <a:rPr lang="pt-BR" sz="1800" dirty="0"/>
              <a:t>no modelo denominado COCOMO, desenvolvido por </a:t>
            </a:r>
            <a:r>
              <a:rPr lang="pt-BR" sz="1800" dirty="0" err="1"/>
              <a:t>Boehm</a:t>
            </a:r>
            <a:r>
              <a:rPr lang="pt-BR" sz="1800" dirty="0"/>
              <a:t> na década de </a:t>
            </a:r>
            <a:r>
              <a:rPr lang="pt-BR" sz="1800" dirty="0" smtClean="0"/>
              <a:t>80.</a:t>
            </a:r>
            <a:endParaRPr lang="pt-BR" sz="1800" dirty="0"/>
          </a:p>
          <a:p>
            <a:r>
              <a:rPr lang="pt-BR" sz="1800" dirty="0" smtClean="0"/>
              <a:t>Indicações </a:t>
            </a:r>
            <a:r>
              <a:rPr lang="pt-BR" sz="1800" dirty="0"/>
              <a:t>de outras alternativas podem ser facilmente obtidas na Internet, como </a:t>
            </a:r>
            <a:r>
              <a:rPr lang="pt-BR" sz="1800" dirty="0" smtClean="0"/>
              <a:t>no endereço </a:t>
            </a:r>
            <a:r>
              <a:rPr lang="pt-BR" sz="1800" dirty="0"/>
              <a:t>eletrônico </a:t>
            </a:r>
            <a:r>
              <a:rPr lang="pt-BR" sz="1800" dirty="0">
                <a:hlinkClick r:id="rId3"/>
              </a:rPr>
              <a:t>http://</a:t>
            </a:r>
            <a:r>
              <a:rPr lang="pt-BR" sz="1800" dirty="0" smtClean="0">
                <a:hlinkClick r:id="rId3"/>
              </a:rPr>
              <a:t>www.laatuk.com/tools/effort_estimation_tools.html</a:t>
            </a:r>
            <a:r>
              <a:rPr lang="pt-BR" sz="1800" dirty="0" smtClean="0"/>
              <a:t>, </a:t>
            </a:r>
            <a:r>
              <a:rPr lang="pt-BR" sz="1800" dirty="0"/>
              <a:t>que </a:t>
            </a:r>
            <a:r>
              <a:rPr lang="pt-BR" sz="1800" dirty="0" smtClean="0"/>
              <a:t>lista inclusive </a:t>
            </a:r>
            <a:r>
              <a:rPr lang="pt-BR" sz="1800" dirty="0"/>
              <a:t>ferramentas proprietárias, como o SLIM-</a:t>
            </a:r>
            <a:r>
              <a:rPr lang="pt-BR" sz="1800" dirty="0" err="1"/>
              <a:t>Estimate</a:t>
            </a:r>
            <a:r>
              <a:rPr lang="pt-BR" sz="1800" dirty="0"/>
              <a:t>, da </a:t>
            </a:r>
            <a:r>
              <a:rPr lang="pt-BR" sz="1800" dirty="0" err="1"/>
              <a:t>Quantitative</a:t>
            </a:r>
            <a:r>
              <a:rPr lang="pt-BR" sz="1800" dirty="0"/>
              <a:t> </a:t>
            </a:r>
            <a:r>
              <a:rPr lang="pt-BR" sz="1800" dirty="0" smtClean="0"/>
              <a:t>Software </a:t>
            </a:r>
            <a:r>
              <a:rPr lang="en-US" sz="1800" dirty="0" smtClean="0"/>
              <a:t>Management</a:t>
            </a:r>
            <a:r>
              <a:rPr lang="en-US" sz="1800" dirty="0"/>
              <a:t>– QSM, o Checkpoint, da Software Productivity Research – SPR e </a:t>
            </a:r>
            <a:r>
              <a:rPr lang="en-US" sz="1800" dirty="0" smtClean="0"/>
              <a:t>o </a:t>
            </a:r>
            <a:r>
              <a:rPr lang="pt-BR" sz="1800" dirty="0" err="1" smtClean="0"/>
              <a:t>CostXpert</a:t>
            </a:r>
            <a:r>
              <a:rPr lang="pt-BR" sz="1800" dirty="0"/>
              <a:t>, da </a:t>
            </a:r>
            <a:r>
              <a:rPr lang="pt-BR" sz="1800" dirty="0" err="1"/>
              <a:t>Marotz</a:t>
            </a:r>
            <a:r>
              <a:rPr lang="pt-BR" sz="1800" dirty="0"/>
              <a:t>, Inc. </a:t>
            </a:r>
            <a:endParaRPr lang="pt-BR" sz="1800" dirty="0" smtClean="0"/>
          </a:p>
          <a:p>
            <a:r>
              <a:rPr lang="pt-BR" sz="1800" dirty="0" smtClean="0"/>
              <a:t>No </a:t>
            </a:r>
            <a:r>
              <a:rPr lang="pt-BR" sz="1800" dirty="0"/>
              <a:t>mercado nacional, </a:t>
            </a:r>
            <a:r>
              <a:rPr lang="pt-BR" sz="1800" dirty="0" smtClean="0"/>
              <a:t>encontra-se no </a:t>
            </a:r>
            <a:r>
              <a:rPr lang="pt-BR" sz="1800" dirty="0" err="1" smtClean="0"/>
              <a:t>WinFPA</a:t>
            </a:r>
            <a:r>
              <a:rPr lang="pt-BR" sz="1800" dirty="0"/>
              <a:t>, da Fernando Ferreira Consultoria </a:t>
            </a:r>
            <a:r>
              <a:rPr lang="pt-BR" sz="1800" dirty="0" smtClean="0"/>
              <a:t>Ltda., </a:t>
            </a:r>
            <a:r>
              <a:rPr lang="pt-BR" sz="1800" dirty="0"/>
              <a:t>disponível para avaliação </a:t>
            </a:r>
            <a:r>
              <a:rPr lang="pt-BR" sz="1800" dirty="0" smtClean="0"/>
              <a:t>em </a:t>
            </a:r>
            <a:r>
              <a:rPr lang="pt-BR" sz="1800" dirty="0" smtClean="0">
                <a:hlinkClick r:id="rId4"/>
              </a:rPr>
              <a:t>http</a:t>
            </a:r>
            <a:r>
              <a:rPr lang="pt-BR" sz="1800" dirty="0">
                <a:hlinkClick r:id="rId4"/>
              </a:rPr>
              <a:t>://</a:t>
            </a:r>
            <a:r>
              <a:rPr lang="pt-BR" sz="1800" dirty="0" smtClean="0">
                <a:hlinkClick r:id="rId4"/>
              </a:rPr>
              <a:t>www.winfpa.com.br</a:t>
            </a:r>
            <a:r>
              <a:rPr lang="pt-BR" sz="1800" dirty="0" smtClean="0"/>
              <a:t> .</a:t>
            </a:r>
          </a:p>
          <a:p>
            <a:endParaRPr lang="pt-BR" sz="1800" dirty="0"/>
          </a:p>
          <a:p>
            <a:r>
              <a:rPr lang="pt-BR" sz="1800" dirty="0" smtClean="0"/>
              <a:t>Obs.: As ferramentas encontradas, auxiliam no dimensionamento, planejamento e estimativa de custos, contudo não preocupam-se em manter uma base histórica das contagens realizadas, a fim de auxiliar os futuros projetos de manutenção, nem mesmo com o detalhamento da contagem realizada.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4600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8077200" cy="3256384"/>
          </a:xfrm>
        </p:spPr>
        <p:txBody>
          <a:bodyPr/>
          <a:lstStyle/>
          <a:p>
            <a:r>
              <a:rPr lang="pt-BR" dirty="0" smtClean="0"/>
              <a:t>Fim.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57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131</TotalTime>
  <Words>320</Words>
  <Application>Microsoft Office PowerPoint</Application>
  <PresentationFormat>Apresentação na tela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Módulo</vt:lpstr>
      <vt:lpstr>BaphoMétricas</vt:lpstr>
      <vt:lpstr>Necessidade</vt:lpstr>
      <vt:lpstr>Abordagem</vt:lpstr>
      <vt:lpstr>Benefícios</vt:lpstr>
      <vt:lpstr>Competidores</vt:lpstr>
      <vt:lpstr>Fim.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BaphoMétricas</dc:title>
  <dc:creator>Thiago Araújo</dc:creator>
  <cp:lastModifiedBy>Thiago Araújo</cp:lastModifiedBy>
  <cp:revision>10</cp:revision>
  <dcterms:created xsi:type="dcterms:W3CDTF">2016-08-10T21:07:51Z</dcterms:created>
  <dcterms:modified xsi:type="dcterms:W3CDTF">2016-08-10T23:19:34Z</dcterms:modified>
</cp:coreProperties>
</file>