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8C9335-7F43-FF18-B9B1-040420C79A27}" name="Maria Falcão" initials="MF" userId="S::maria.mkt@grupoportfolio.com.br::0ba8090c-ce2f-439f-996f-6b5ef9f584d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E6F5"/>
    <a:srgbClr val="ECF2FA"/>
    <a:srgbClr val="16A5DE"/>
    <a:srgbClr val="13567B"/>
    <a:srgbClr val="147EB0"/>
    <a:srgbClr val="CEDDF2"/>
    <a:srgbClr val="C3D5EF"/>
    <a:srgbClr val="005179"/>
    <a:srgbClr val="4687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20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A0E7-B777-444D-B825-C8856FC69A93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8AB-A1AA-4FA8-AA8A-D753483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209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A0E7-B777-444D-B825-C8856FC69A93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8AB-A1AA-4FA8-AA8A-D753483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686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A0E7-B777-444D-B825-C8856FC69A93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8AB-A1AA-4FA8-AA8A-D753483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815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A0E7-B777-444D-B825-C8856FC69A93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8AB-A1AA-4FA8-AA8A-D753483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538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A0E7-B777-444D-B825-C8856FC69A93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8AB-A1AA-4FA8-AA8A-D753483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61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A0E7-B777-444D-B825-C8856FC69A93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8AB-A1AA-4FA8-AA8A-D753483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343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A0E7-B777-444D-B825-C8856FC69A93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8AB-A1AA-4FA8-AA8A-D753483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330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A0E7-B777-444D-B825-C8856FC69A93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8AB-A1AA-4FA8-AA8A-D753483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7468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A0E7-B777-444D-B825-C8856FC69A93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8AB-A1AA-4FA8-AA8A-D753483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37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A0E7-B777-444D-B825-C8856FC69A93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8AB-A1AA-4FA8-AA8A-D753483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0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DA0E7-B777-444D-B825-C8856FC69A93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B48AB-A1AA-4FA8-AA8A-D753483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704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DA0E7-B777-444D-B825-C8856FC69A93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B48AB-A1AA-4FA8-AA8A-D75348345E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66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Agrupar 54">
            <a:extLst>
              <a:ext uri="{FF2B5EF4-FFF2-40B4-BE49-F238E27FC236}">
                <a16:creationId xmlns:a16="http://schemas.microsoft.com/office/drawing/2014/main" id="{F8DF29BD-3404-CD47-66AC-D1B6E7230DCB}"/>
              </a:ext>
            </a:extLst>
          </p:cNvPr>
          <p:cNvGrpSpPr>
            <a:grpSpLocks/>
          </p:cNvGrpSpPr>
          <p:nvPr/>
        </p:nvGrpSpPr>
        <p:grpSpPr>
          <a:xfrm>
            <a:off x="246017" y="1541426"/>
            <a:ext cx="6365965" cy="812719"/>
            <a:chOff x="246017" y="1402082"/>
            <a:chExt cx="6365965" cy="812719"/>
          </a:xfrm>
        </p:grpSpPr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8F4DF42A-F4A0-601B-E333-55AB368537F7}"/>
                </a:ext>
              </a:extLst>
            </p:cNvPr>
            <p:cNvSpPr>
              <a:spLocks/>
            </p:cNvSpPr>
            <p:nvPr/>
          </p:nvSpPr>
          <p:spPr>
            <a:xfrm>
              <a:off x="246017" y="1402082"/>
              <a:ext cx="6365965" cy="812719"/>
            </a:xfrm>
            <a:prstGeom prst="roundRect">
              <a:avLst>
                <a:gd name="adj" fmla="val 12381"/>
              </a:avLst>
            </a:prstGeom>
            <a:solidFill>
              <a:srgbClr val="ECF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4" name="Retângulo: Cantos Arredondados 53">
              <a:extLst>
                <a:ext uri="{FF2B5EF4-FFF2-40B4-BE49-F238E27FC236}">
                  <a16:creationId xmlns:a16="http://schemas.microsoft.com/office/drawing/2014/main" id="{AA999F2F-5301-F695-C513-4ED5887A813F}"/>
                </a:ext>
              </a:extLst>
            </p:cNvPr>
            <p:cNvSpPr>
              <a:spLocks/>
            </p:cNvSpPr>
            <p:nvPr/>
          </p:nvSpPr>
          <p:spPr>
            <a:xfrm>
              <a:off x="313615" y="1885499"/>
              <a:ext cx="6230771" cy="269109"/>
            </a:xfrm>
            <a:prstGeom prst="roundRect">
              <a:avLst>
                <a:gd name="adj" fmla="val 23139"/>
              </a:avLst>
            </a:prstGeom>
            <a:solidFill>
              <a:srgbClr val="ECF2FA"/>
            </a:solidFill>
            <a:ln>
              <a:solidFill>
                <a:srgbClr val="C3D5E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AAFBC8DB-05A4-BCBB-84BA-C7F15518A291}"/>
              </a:ext>
            </a:extLst>
          </p:cNvPr>
          <p:cNvSpPr>
            <a:spLocks/>
          </p:cNvSpPr>
          <p:nvPr/>
        </p:nvSpPr>
        <p:spPr>
          <a:xfrm>
            <a:off x="246016" y="6909354"/>
            <a:ext cx="6365965" cy="2252756"/>
          </a:xfrm>
          <a:prstGeom prst="roundRect">
            <a:avLst>
              <a:gd name="adj" fmla="val 5767"/>
            </a:avLst>
          </a:prstGeom>
          <a:noFill/>
          <a:ln>
            <a:solidFill>
              <a:srgbClr val="0051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13D6388-11E3-1E81-3E2A-2DEBE71FFDE2}"/>
              </a:ext>
            </a:extLst>
          </p:cNvPr>
          <p:cNvSpPr>
            <a:spLocks/>
          </p:cNvSpPr>
          <p:nvPr/>
        </p:nvSpPr>
        <p:spPr>
          <a:xfrm>
            <a:off x="3363076" y="2452722"/>
            <a:ext cx="3248906" cy="1261587"/>
          </a:xfrm>
          <a:prstGeom prst="roundRect">
            <a:avLst>
              <a:gd name="adj" fmla="val 6263"/>
            </a:avLst>
          </a:prstGeom>
          <a:noFill/>
          <a:ln>
            <a:solidFill>
              <a:srgbClr val="0051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344D961-91FA-562F-FD8B-BD6D0B6935BC}"/>
              </a:ext>
            </a:extLst>
          </p:cNvPr>
          <p:cNvSpPr>
            <a:spLocks/>
          </p:cNvSpPr>
          <p:nvPr/>
        </p:nvSpPr>
        <p:spPr>
          <a:xfrm>
            <a:off x="246017" y="2452722"/>
            <a:ext cx="3030621" cy="1261587"/>
          </a:xfrm>
          <a:prstGeom prst="roundRect">
            <a:avLst>
              <a:gd name="adj" fmla="val 5767"/>
            </a:avLst>
          </a:prstGeom>
          <a:noFill/>
          <a:ln>
            <a:solidFill>
              <a:srgbClr val="0051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848E66F4-E3EE-ECC6-05C4-551DE4BB61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905" r="-2381" b="-22375"/>
          <a:stretch/>
        </p:blipFill>
        <p:spPr>
          <a:xfrm>
            <a:off x="2999722" y="225828"/>
            <a:ext cx="797046" cy="61927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0451929-341A-B227-A14C-20BE74F313E4}"/>
              </a:ext>
            </a:extLst>
          </p:cNvPr>
          <p:cNvSpPr txBox="1"/>
          <p:nvPr/>
        </p:nvSpPr>
        <p:spPr>
          <a:xfrm>
            <a:off x="2521604" y="957402"/>
            <a:ext cx="1814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200" b="1">
                <a:latin typeface="Anodina" panose="00000500000000000000" pitchFamily="50" charset="0"/>
              </a:rPr>
              <a:t>PARECER DE CANDIDATO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44936C19-DACA-3830-C6E4-95BF91B86BC7}"/>
              </a:ext>
            </a:extLst>
          </p:cNvPr>
          <p:cNvSpPr txBox="1"/>
          <p:nvPr/>
        </p:nvSpPr>
        <p:spPr>
          <a:xfrm>
            <a:off x="227887" y="2485723"/>
            <a:ext cx="3001347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pt-BR" sz="1000" dirty="0">
                <a:solidFill>
                  <a:srgbClr val="005179"/>
                </a:solidFill>
                <a:latin typeface="Anodina"/>
              </a:rPr>
              <a:t>DISPONIBILIDADE: </a:t>
            </a: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Anodina"/>
            </a:endParaRP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6E4982B6-D65A-4A1F-C810-BA2C0EC150A1}"/>
              </a:ext>
            </a:extLst>
          </p:cNvPr>
          <p:cNvSpPr>
            <a:spLocks/>
          </p:cNvSpPr>
          <p:nvPr/>
        </p:nvSpPr>
        <p:spPr>
          <a:xfrm>
            <a:off x="246017" y="3786853"/>
            <a:ext cx="6363609" cy="3043372"/>
          </a:xfrm>
          <a:prstGeom prst="roundRect">
            <a:avLst>
              <a:gd name="adj" fmla="val 5767"/>
            </a:avLst>
          </a:prstGeom>
          <a:noFill/>
          <a:ln>
            <a:solidFill>
              <a:srgbClr val="00517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5BD4E68A-3020-B6C0-FDE2-E872B0EDF76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43661" y="9428752"/>
            <a:ext cx="6365965" cy="477248"/>
            <a:chOff x="243661" y="9306825"/>
            <a:chExt cx="6365965" cy="599175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28A5793F-C9BE-26A5-DD96-1F802F9407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3662" y="9306825"/>
              <a:ext cx="6365964" cy="511640"/>
            </a:xfrm>
            <a:prstGeom prst="roundRect">
              <a:avLst/>
            </a:prstGeom>
            <a:solidFill>
              <a:srgbClr val="005179"/>
            </a:solidFill>
            <a:ln>
              <a:solidFill>
                <a:srgbClr val="0051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rgbClr val="005179"/>
                </a:solidFill>
                <a:latin typeface="Anodina" panose="00000500000000000000" pitchFamily="50" charset="0"/>
              </a:endParaRP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53681ED0-58DD-E0A9-2C6D-31BA52011BA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43661" y="9509563"/>
              <a:ext cx="6365965" cy="396437"/>
            </a:xfrm>
            <a:prstGeom prst="roundRect">
              <a:avLst>
                <a:gd name="adj" fmla="val 0"/>
              </a:avLst>
            </a:prstGeom>
            <a:solidFill>
              <a:srgbClr val="005179"/>
            </a:solidFill>
            <a:ln>
              <a:solidFill>
                <a:srgbClr val="00517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>
                <a:solidFill>
                  <a:srgbClr val="005179"/>
                </a:solidFill>
                <a:latin typeface="Anodina" panose="00000500000000000000" pitchFamily="50" charset="0"/>
              </a:endParaRPr>
            </a:p>
          </p:txBody>
        </p:sp>
      </p:grp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DA39E6F1-555F-1475-4EF9-C22B43661EA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-1152" y="9560330"/>
            <a:ext cx="68603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pt-BR" sz="900">
                <a:solidFill>
                  <a:schemeClr val="bg1"/>
                </a:solidFill>
                <a:latin typeface="Anodina" panose="00000500000000000000" pitchFamily="50" charset="0"/>
              </a:rPr>
              <a:t>O conteúdo deste parecer é sigiloso e fica sob responsabilidade do requisitante qualquer uso que dele seja feito.</a:t>
            </a: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3E53A361-E9DC-C559-1E7D-61739A45077B}"/>
              </a:ext>
            </a:extLst>
          </p:cNvPr>
          <p:cNvCxnSpPr>
            <a:cxnSpLocks/>
          </p:cNvCxnSpPr>
          <p:nvPr/>
        </p:nvCxnSpPr>
        <p:spPr>
          <a:xfrm>
            <a:off x="2429475" y="7345673"/>
            <a:ext cx="4180151" cy="0"/>
          </a:xfrm>
          <a:prstGeom prst="line">
            <a:avLst/>
          </a:prstGeom>
          <a:ln w="12700">
            <a:solidFill>
              <a:srgbClr val="00517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tângulo 59">
            <a:extLst>
              <a:ext uri="{FF2B5EF4-FFF2-40B4-BE49-F238E27FC236}">
                <a16:creationId xmlns:a16="http://schemas.microsoft.com/office/drawing/2014/main" id="{7021574A-F07F-1D29-D328-F8DEF5FEE15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-1152" y="1"/>
            <a:ext cx="6859152" cy="61813"/>
          </a:xfrm>
          <a:prstGeom prst="rect">
            <a:avLst/>
          </a:prstGeom>
          <a:gradFill flip="none" rotWithShape="1">
            <a:gsLst>
              <a:gs pos="0">
                <a:srgbClr val="13567B"/>
              </a:gs>
              <a:gs pos="50000">
                <a:srgbClr val="147EB0"/>
              </a:gs>
              <a:gs pos="100000">
                <a:srgbClr val="16A5D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6F8B3407-20AD-5C00-2999-2B33DEB1820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21920" y="861186"/>
            <a:ext cx="6635931" cy="8444790"/>
          </a:xfrm>
          <a:prstGeom prst="roundRect">
            <a:avLst>
              <a:gd name="adj" fmla="val 1568"/>
            </a:avLst>
          </a:prstGeom>
          <a:noFill/>
          <a:ln>
            <a:solidFill>
              <a:srgbClr val="DBE6F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titulo perfil comportamental">
            <a:extLst>
              <a:ext uri="{FF2B5EF4-FFF2-40B4-BE49-F238E27FC236}">
                <a16:creationId xmlns:a16="http://schemas.microsoft.com/office/drawing/2014/main" id="{AD115815-9F71-4D35-1918-68D21AD91CF0}"/>
              </a:ext>
            </a:extLst>
          </p:cNvPr>
          <p:cNvSpPr txBox="1"/>
          <p:nvPr/>
        </p:nvSpPr>
        <p:spPr>
          <a:xfrm>
            <a:off x="258363" y="6945563"/>
            <a:ext cx="404680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pt-BR" sz="1000" dirty="0">
                <a:solidFill>
                  <a:srgbClr val="005179"/>
                </a:solidFill>
                <a:latin typeface="Anodina"/>
              </a:rPr>
              <a:t>PERFIL COMPORTAMENTAL:</a:t>
            </a:r>
            <a:br>
              <a:rPr lang="pt-BR" sz="1000" dirty="0">
                <a:latin typeface="Anodina" panose="00000500000000000000" pitchFamily="50" charset="0"/>
              </a:rPr>
            </a:br>
            <a:r>
              <a:rPr lang="pt-BR" sz="1000" dirty="0">
                <a:solidFill>
                  <a:srgbClr val="005179"/>
                </a:solidFill>
                <a:latin typeface="Anodina"/>
              </a:rPr>
              <a:t>Inovação</a:t>
            </a:r>
            <a:endParaRPr lang="pt-BR" sz="1000" dirty="0">
              <a:latin typeface="Anodina" panose="00000500000000000000" pitchFamily="50" charset="0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B55D172-78E5-9B3C-6DB1-461ACE824B82}"/>
              </a:ext>
            </a:extLst>
          </p:cNvPr>
          <p:cNvGrpSpPr/>
          <p:nvPr/>
        </p:nvGrpSpPr>
        <p:grpSpPr>
          <a:xfrm>
            <a:off x="4986918" y="6935641"/>
            <a:ext cx="1493248" cy="357909"/>
            <a:chOff x="4662215" y="7263940"/>
            <a:chExt cx="1853968" cy="460082"/>
          </a:xfrm>
        </p:grpSpPr>
        <p:pic>
          <p:nvPicPr>
            <p:cNvPr id="5" name="Gráfico 4">
              <a:extLst>
                <a:ext uri="{FF2B5EF4-FFF2-40B4-BE49-F238E27FC236}">
                  <a16:creationId xmlns:a16="http://schemas.microsoft.com/office/drawing/2014/main" id="{6887C217-6BA8-F7E1-0E43-33D660D1A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48587" y="7270403"/>
              <a:ext cx="407233" cy="440145"/>
            </a:xfrm>
            <a:prstGeom prst="rect">
              <a:avLst/>
            </a:prstGeom>
          </p:spPr>
        </p:pic>
        <p:pic>
          <p:nvPicPr>
            <p:cNvPr id="7" name="Gráfico 6">
              <a:extLst>
                <a:ext uri="{FF2B5EF4-FFF2-40B4-BE49-F238E27FC236}">
                  <a16:creationId xmlns:a16="http://schemas.microsoft.com/office/drawing/2014/main" id="{41FDFB19-8277-ADCC-EDE7-B5D63921A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62215" y="7265605"/>
              <a:ext cx="420788" cy="450134"/>
            </a:xfrm>
            <a:prstGeom prst="rect">
              <a:avLst/>
            </a:prstGeom>
          </p:spPr>
        </p:pic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52CA6334-174D-4500-5224-C0D5F47B4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086359" y="7273887"/>
              <a:ext cx="429824" cy="450135"/>
            </a:xfrm>
            <a:prstGeom prst="rect">
              <a:avLst/>
            </a:prstGeom>
          </p:spPr>
        </p:pic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6F0469F4-D121-6477-40D2-F35174F55DE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03106" y="7263940"/>
              <a:ext cx="429824" cy="445139"/>
            </a:xfrm>
            <a:prstGeom prst="rect">
              <a:avLst/>
            </a:prstGeom>
          </p:spPr>
        </p:pic>
      </p:grpSp>
      <p:sp>
        <p:nvSpPr>
          <p:cNvPr id="22" name="titulo modalidade">
            <a:extLst>
              <a:ext uri="{FF2B5EF4-FFF2-40B4-BE49-F238E27FC236}">
                <a16:creationId xmlns:a16="http://schemas.microsoft.com/office/drawing/2014/main" id="{DEB26276-DB91-3AB1-94B9-5C37ECBCC81D}"/>
              </a:ext>
            </a:extLst>
          </p:cNvPr>
          <p:cNvSpPr txBox="1"/>
          <p:nvPr/>
        </p:nvSpPr>
        <p:spPr>
          <a:xfrm>
            <a:off x="226910" y="2893384"/>
            <a:ext cx="3001347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pt-BR" sz="1000" dirty="0">
                <a:solidFill>
                  <a:srgbClr val="005179"/>
                </a:solidFill>
                <a:latin typeface="Anodina"/>
              </a:rPr>
              <a:t>MODALIDADE: </a:t>
            </a: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Anodina"/>
            </a:endParaRPr>
          </a:p>
        </p:txBody>
      </p:sp>
      <p:sp>
        <p:nvSpPr>
          <p:cNvPr id="36" name="titulo perfil profissional">
            <a:extLst>
              <a:ext uri="{FF2B5EF4-FFF2-40B4-BE49-F238E27FC236}">
                <a16:creationId xmlns:a16="http://schemas.microsoft.com/office/drawing/2014/main" id="{96A71639-CDED-82FF-FC41-00A75CD0BC44}"/>
              </a:ext>
            </a:extLst>
          </p:cNvPr>
          <p:cNvSpPr txBox="1"/>
          <p:nvPr/>
        </p:nvSpPr>
        <p:spPr>
          <a:xfrm>
            <a:off x="203210" y="3843271"/>
            <a:ext cx="6198840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pt-BR" sz="1000" dirty="0">
                <a:solidFill>
                  <a:srgbClr val="005179"/>
                </a:solidFill>
                <a:latin typeface="Anodina"/>
              </a:rPr>
              <a:t>PERFIL PROFISSIONAL:</a:t>
            </a:r>
          </a:p>
        </p:txBody>
      </p:sp>
      <p:sp>
        <p:nvSpPr>
          <p:cNvPr id="11" name="titulo formacao">
            <a:extLst>
              <a:ext uri="{FF2B5EF4-FFF2-40B4-BE49-F238E27FC236}">
                <a16:creationId xmlns:a16="http://schemas.microsoft.com/office/drawing/2014/main" id="{DCD97DAC-2D09-0C9A-4816-4ACB57B78DAE}"/>
              </a:ext>
            </a:extLst>
          </p:cNvPr>
          <p:cNvSpPr txBox="1"/>
          <p:nvPr/>
        </p:nvSpPr>
        <p:spPr>
          <a:xfrm>
            <a:off x="3353431" y="2399995"/>
            <a:ext cx="3505523" cy="2970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000" dirty="0">
                <a:solidFill>
                  <a:srgbClr val="005179"/>
                </a:solidFill>
                <a:latin typeface="Anodina"/>
              </a:rPr>
              <a:t>FORMAÇÃO: </a:t>
            </a:r>
            <a:endParaRPr lang="pt-BR" sz="900" dirty="0">
              <a:solidFill>
                <a:schemeClr val="bg2">
                  <a:lumMod val="25000"/>
                </a:schemeClr>
              </a:solidFill>
              <a:latin typeface="Anodina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26" name="titulo dados_pessoais">
            <a:extLst>
              <a:ext uri="{FF2B5EF4-FFF2-40B4-BE49-F238E27FC236}">
                <a16:creationId xmlns:a16="http://schemas.microsoft.com/office/drawing/2014/main" id="{C0BF70DE-106A-23A8-8B4D-B2B4F785BF0F}"/>
              </a:ext>
            </a:extLst>
          </p:cNvPr>
          <p:cNvSpPr txBox="1"/>
          <p:nvPr/>
        </p:nvSpPr>
        <p:spPr>
          <a:xfrm>
            <a:off x="208590" y="3302640"/>
            <a:ext cx="3001347" cy="2462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pt-BR" sz="1000" dirty="0">
                <a:solidFill>
                  <a:srgbClr val="005179"/>
                </a:solidFill>
                <a:latin typeface="Anodina"/>
              </a:rPr>
              <a:t>DADOS PESSOAIS: </a:t>
            </a:r>
            <a:endParaRPr lang="pt-BR" sz="1000" dirty="0">
              <a:solidFill>
                <a:schemeClr val="tx1">
                  <a:lumMod val="75000"/>
                  <a:lumOff val="25000"/>
                </a:schemeClr>
              </a:solidFill>
              <a:latin typeface="Anodina"/>
            </a:endParaRPr>
          </a:p>
        </p:txBody>
      </p:sp>
      <p:sp>
        <p:nvSpPr>
          <p:cNvPr id="17" name="formacao">
            <a:extLst>
              <a:ext uri="{FF2B5EF4-FFF2-40B4-BE49-F238E27FC236}">
                <a16:creationId xmlns:a16="http://schemas.microsoft.com/office/drawing/2014/main" id="{86721F30-0587-4A64-46FD-848970DA6485}"/>
              </a:ext>
            </a:extLst>
          </p:cNvPr>
          <p:cNvSpPr txBox="1"/>
          <p:nvPr/>
        </p:nvSpPr>
        <p:spPr>
          <a:xfrm>
            <a:off x="3400423" y="2754233"/>
            <a:ext cx="3167029" cy="31873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171450" indent="-171450" algn="just">
              <a:buFont typeface="Calibri"/>
              <a:buChar char="-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nodina"/>
                <a:ea typeface="+mn-lt"/>
                <a:cs typeface="+mn-lt"/>
              </a:defRPr>
            </a:lvl1pPr>
          </a:lstStyle>
          <a:p>
            <a:endParaRPr lang="pt-BR" dirty="0"/>
          </a:p>
        </p:txBody>
      </p:sp>
      <p:sp>
        <p:nvSpPr>
          <p:cNvPr id="21" name="disponibilidade">
            <a:extLst>
              <a:ext uri="{FF2B5EF4-FFF2-40B4-BE49-F238E27FC236}">
                <a16:creationId xmlns:a16="http://schemas.microsoft.com/office/drawing/2014/main" id="{C47BF10B-ECDB-4BA0-7961-56652A367C13}"/>
              </a:ext>
            </a:extLst>
          </p:cNvPr>
          <p:cNvSpPr txBox="1"/>
          <p:nvPr/>
        </p:nvSpPr>
        <p:spPr>
          <a:xfrm>
            <a:off x="313615" y="2629930"/>
            <a:ext cx="2877026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defRPr sz="900">
                <a:solidFill>
                  <a:srgbClr val="424242"/>
                </a:solidFill>
                <a:latin typeface="Anodina"/>
                <a:ea typeface="+mn-lt"/>
                <a:cs typeface="+mn-lt"/>
              </a:defRPr>
            </a:lvl1pPr>
          </a:lstStyle>
          <a:p>
            <a:pPr>
              <a:lnSpc>
                <a:spcPct val="100000"/>
              </a:lnSpc>
            </a:pPr>
            <a:endParaRPr lang="pt-BR" dirty="0"/>
          </a:p>
        </p:txBody>
      </p:sp>
      <p:sp>
        <p:nvSpPr>
          <p:cNvPr id="23" name="modalidade">
            <a:extLst>
              <a:ext uri="{FF2B5EF4-FFF2-40B4-BE49-F238E27FC236}">
                <a16:creationId xmlns:a16="http://schemas.microsoft.com/office/drawing/2014/main" id="{304D400A-198E-9428-C169-94FA09EFC5BB}"/>
              </a:ext>
            </a:extLst>
          </p:cNvPr>
          <p:cNvSpPr txBox="1"/>
          <p:nvPr/>
        </p:nvSpPr>
        <p:spPr>
          <a:xfrm>
            <a:off x="349194" y="3053101"/>
            <a:ext cx="2877026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defRPr sz="900">
                <a:solidFill>
                  <a:srgbClr val="424242"/>
                </a:solidFill>
                <a:latin typeface="Anodina"/>
                <a:ea typeface="+mn-lt"/>
                <a:cs typeface="+mn-lt"/>
              </a:defRPr>
            </a:lvl1pPr>
          </a:lstStyle>
          <a:p>
            <a:pPr>
              <a:lnSpc>
                <a:spcPct val="100000"/>
              </a:lnSpc>
            </a:pPr>
            <a:endParaRPr lang="pt-BR" dirty="0"/>
          </a:p>
        </p:txBody>
      </p:sp>
      <p:sp>
        <p:nvSpPr>
          <p:cNvPr id="6" name="competencias">
            <a:extLst>
              <a:ext uri="{FF2B5EF4-FFF2-40B4-BE49-F238E27FC236}">
                <a16:creationId xmlns:a16="http://schemas.microsoft.com/office/drawing/2014/main" id="{391FE9FC-C5D6-0639-2B8A-AFBD08390721}"/>
              </a:ext>
            </a:extLst>
          </p:cNvPr>
          <p:cNvSpPr txBox="1"/>
          <p:nvPr/>
        </p:nvSpPr>
        <p:spPr>
          <a:xfrm>
            <a:off x="421274" y="2033664"/>
            <a:ext cx="579322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just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900">
                <a:solidFill>
                  <a:srgbClr val="424242"/>
                </a:solidFill>
                <a:latin typeface="Anodina"/>
                <a:ea typeface="+mn-lt"/>
                <a:cs typeface="+mn-lt"/>
              </a:defRPr>
            </a:lvl1pPr>
          </a:lstStyle>
          <a:p>
            <a:pPr algn="ctr"/>
            <a:r>
              <a:rPr lang="pt-BR" dirty="0"/>
              <a:t>Competências  |</a:t>
            </a:r>
          </a:p>
        </p:txBody>
      </p:sp>
      <p:sp>
        <p:nvSpPr>
          <p:cNvPr id="27" name="dados_pessoais">
            <a:extLst>
              <a:ext uri="{FF2B5EF4-FFF2-40B4-BE49-F238E27FC236}">
                <a16:creationId xmlns:a16="http://schemas.microsoft.com/office/drawing/2014/main" id="{C70D6E54-8C76-79A4-21C7-1D0359909989}"/>
              </a:ext>
            </a:extLst>
          </p:cNvPr>
          <p:cNvSpPr txBox="1"/>
          <p:nvPr/>
        </p:nvSpPr>
        <p:spPr>
          <a:xfrm>
            <a:off x="313615" y="3477725"/>
            <a:ext cx="2877026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defRPr sz="900">
                <a:solidFill>
                  <a:srgbClr val="424242"/>
                </a:solidFill>
                <a:latin typeface="Anodina"/>
                <a:ea typeface="+mn-lt"/>
                <a:cs typeface="+mn-lt"/>
              </a:defRPr>
            </a:lvl1pPr>
          </a:lstStyle>
          <a:p>
            <a:pPr>
              <a:lnSpc>
                <a:spcPct val="100000"/>
              </a:lnSpc>
            </a:pPr>
            <a:endParaRPr lang="pt-BR" dirty="0"/>
          </a:p>
        </p:txBody>
      </p:sp>
      <p:sp>
        <p:nvSpPr>
          <p:cNvPr id="8" name="perfil_profissional">
            <a:extLst>
              <a:ext uri="{FF2B5EF4-FFF2-40B4-BE49-F238E27FC236}">
                <a16:creationId xmlns:a16="http://schemas.microsoft.com/office/drawing/2014/main" id="{30094CE2-F74C-E102-FA50-F3E20699402F}"/>
              </a:ext>
            </a:extLst>
          </p:cNvPr>
          <p:cNvSpPr txBox="1"/>
          <p:nvPr/>
        </p:nvSpPr>
        <p:spPr>
          <a:xfrm>
            <a:off x="285556" y="4190293"/>
            <a:ext cx="6338772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defRPr sz="900">
                <a:solidFill>
                  <a:srgbClr val="424242"/>
                </a:solidFill>
                <a:latin typeface="Anodina"/>
                <a:ea typeface="+mn-lt"/>
                <a:cs typeface="+mn-lt"/>
              </a:defRPr>
            </a:lvl1pPr>
          </a:lstStyle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6" name="perfil_comportamental">
            <a:extLst>
              <a:ext uri="{FF2B5EF4-FFF2-40B4-BE49-F238E27FC236}">
                <a16:creationId xmlns:a16="http://schemas.microsoft.com/office/drawing/2014/main" id="{A9DBFF7C-83BB-BB7E-E3ED-D357538A653C}"/>
              </a:ext>
            </a:extLst>
          </p:cNvPr>
          <p:cNvSpPr txBox="1"/>
          <p:nvPr/>
        </p:nvSpPr>
        <p:spPr>
          <a:xfrm>
            <a:off x="285556" y="7453278"/>
            <a:ext cx="6338772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defRPr sz="900">
                <a:solidFill>
                  <a:srgbClr val="424242"/>
                </a:solidFill>
                <a:latin typeface="Anodina"/>
                <a:ea typeface="+mn-lt"/>
                <a:cs typeface="+mn-lt"/>
              </a:defRPr>
            </a:lvl1pPr>
          </a:lstStyle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9" name="nome">
            <a:extLst>
              <a:ext uri="{FF2B5EF4-FFF2-40B4-BE49-F238E27FC236}">
                <a16:creationId xmlns:a16="http://schemas.microsoft.com/office/drawing/2014/main" id="{9CC3A5C2-7074-46B5-17A4-1A978C028BB7}"/>
              </a:ext>
            </a:extLst>
          </p:cNvPr>
          <p:cNvSpPr txBox="1"/>
          <p:nvPr/>
        </p:nvSpPr>
        <p:spPr>
          <a:xfrm>
            <a:off x="614359" y="1512402"/>
            <a:ext cx="540530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  <a:defRPr sz="900">
                <a:solidFill>
                  <a:srgbClr val="424242"/>
                </a:solidFill>
                <a:latin typeface="Anodina"/>
                <a:ea typeface="+mn-lt"/>
                <a:cs typeface="+mn-lt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pt-BR" sz="2400" dirty="0">
                <a:solidFill>
                  <a:schemeClr val="accent1">
                    <a:lumMod val="75000"/>
                  </a:schemeClr>
                </a:solidFill>
              </a:rPr>
              <a:t>Nome</a:t>
            </a:r>
          </a:p>
        </p:txBody>
      </p:sp>
      <p:sp>
        <p:nvSpPr>
          <p:cNvPr id="18" name="responsavel_data">
            <a:extLst>
              <a:ext uri="{FF2B5EF4-FFF2-40B4-BE49-F238E27FC236}">
                <a16:creationId xmlns:a16="http://schemas.microsoft.com/office/drawing/2014/main" id="{295AC16F-3082-7690-850C-6BFFAB4E7AA2}"/>
              </a:ext>
            </a:extLst>
          </p:cNvPr>
          <p:cNvSpPr txBox="1"/>
          <p:nvPr/>
        </p:nvSpPr>
        <p:spPr>
          <a:xfrm>
            <a:off x="1357311" y="1313530"/>
            <a:ext cx="3911372" cy="2308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171450" indent="-171450" algn="just">
              <a:buFont typeface="Calibri"/>
              <a:buChar char="-"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Anodina"/>
                <a:ea typeface="+mn-lt"/>
                <a:cs typeface="+mn-lt"/>
              </a:defRPr>
            </a:lvl1pPr>
          </a:lstStyle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26439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64F1E4C3BDA2458CAF15DB59DCB4CA" ma:contentTypeVersion="21" ma:contentTypeDescription="Crie um novo documento." ma:contentTypeScope="" ma:versionID="d428845b45b1e1740f5ef1dc71b8131c">
  <xsd:schema xmlns:xsd="http://www.w3.org/2001/XMLSchema" xmlns:xs="http://www.w3.org/2001/XMLSchema" xmlns:p="http://schemas.microsoft.com/office/2006/metadata/properties" xmlns:ns1="http://schemas.microsoft.com/sharepoint/v3" xmlns:ns2="a2246716-aef7-44e4-a47f-4a976358c641" xmlns:ns3="925ca65d-8371-43c8-aa2f-957a83e75c88" targetNamespace="http://schemas.microsoft.com/office/2006/metadata/properties" ma:root="true" ma:fieldsID="784cbed4c5f6994e87c2e04cfc3bfdb4" ns1:_="" ns2:_="" ns3:_="">
    <xsd:import namespace="http://schemas.microsoft.com/sharepoint/v3"/>
    <xsd:import namespace="a2246716-aef7-44e4-a47f-4a976358c641"/>
    <xsd:import namespace="925ca65d-8371-43c8-aa2f-957a83e75c8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Propriedades da Política de Conformidade Unificada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Ação de Interface do Usuário da Política de Conformidade Unificada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246716-aef7-44e4-a47f-4a976358c6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Marcações de imagem" ma:readOnly="false" ma:fieldId="{5cf76f15-5ced-4ddc-b409-7134ff3c332f}" ma:taxonomyMulti="true" ma:sspId="b729beed-2605-49e7-9246-46dccf4f88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8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5ca65d-8371-43c8-aa2f-957a83e75c8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d84f6a43-d164-400f-9b02-7134dc9242f7}" ma:internalName="TaxCatchAll" ma:showField="CatchAllData" ma:web="925ca65d-8371-43c8-aa2f-957a83e75c8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925ca65d-8371-43c8-aa2f-957a83e75c88" xsi:nil="true"/>
    <lcf76f155ced4ddcb4097134ff3c332f xmlns="a2246716-aef7-44e4-a47f-4a976358c64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53ED70E-7BA5-453A-93F4-C465A74A7BBD}">
  <ds:schemaRefs>
    <ds:schemaRef ds:uri="925ca65d-8371-43c8-aa2f-957a83e75c88"/>
    <ds:schemaRef ds:uri="a2246716-aef7-44e4-a47f-4a976358c6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870EF3C-DAD3-4F54-BB27-2A53CAF8991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04C4A-2E90-40DF-A817-EEEAC0ED77E3}">
  <ds:schemaRefs>
    <ds:schemaRef ds:uri="925ca65d-8371-43c8-aa2f-957a83e75c88"/>
    <ds:schemaRef ds:uri="a2246716-aef7-44e4-a47f-4a976358c64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1012</TotalTime>
  <Words>42</Words>
  <Application>Microsoft Office PowerPoint</Application>
  <PresentationFormat>Papel A4 (210 x 297 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Anodina</vt:lpstr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ANALISTA DE PROCESSOS - NOME DO CANDIDATO</dc:title>
  <dc:creator>Maria Falcão</dc:creator>
  <cp:lastModifiedBy>Tiago Vettorazzi</cp:lastModifiedBy>
  <cp:revision>102</cp:revision>
  <dcterms:created xsi:type="dcterms:W3CDTF">2023-10-30T13:38:41Z</dcterms:created>
  <dcterms:modified xsi:type="dcterms:W3CDTF">2025-08-25T17:23:17Z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0x0101002E64F1E4C3BDA2458CAF15DB59DCB4CA</vt:lpwstr>
  </property>
  <property fmtid="{D5CDD505-2E9C-101B-9397-08002B2CF9AE}" pid="3" name="MediaServiceImageTags">
    <vt:lpwstr/>
  </property>
  <property fmtid="{D5CDD505-2E9C-101B-9397-08002B2CF9AE}" pid="4" name="MSIP_Label_bd6766d5-72e9-4047-8c0c-c1f0f045769f_Enabled">
    <vt:lpwstr>true</vt:lpwstr>
  </property>
  <property fmtid="{D5CDD505-2E9C-101B-9397-08002B2CF9AE}" pid="5" name="MSIP_Label_bd6766d5-72e9-4047-8c0c-c1f0f045769f_SetDate">
    <vt:lpwstr>2025-04-01T19:48:05Z</vt:lpwstr>
  </property>
  <property fmtid="{D5CDD505-2E9C-101B-9397-08002B2CF9AE}" pid="6" name="MSIP_Label_bd6766d5-72e9-4047-8c0c-c1f0f045769f_Method">
    <vt:lpwstr>Standard</vt:lpwstr>
  </property>
  <property fmtid="{D5CDD505-2E9C-101B-9397-08002B2CF9AE}" pid="7" name="MSIP_Label_bd6766d5-72e9-4047-8c0c-c1f0f045769f_Name">
    <vt:lpwstr>defa4170-0d19-0005-0003-bc88714345d2</vt:lpwstr>
  </property>
  <property fmtid="{D5CDD505-2E9C-101B-9397-08002B2CF9AE}" pid="8" name="MSIP_Label_bd6766d5-72e9-4047-8c0c-c1f0f045769f_SiteId">
    <vt:lpwstr>e0fba801-c07d-4ead-a820-f3b03c78e592</vt:lpwstr>
  </property>
  <property fmtid="{D5CDD505-2E9C-101B-9397-08002B2CF9AE}" pid="9" name="MSIP_Label_bd6766d5-72e9-4047-8c0c-c1f0f045769f_ActionId">
    <vt:lpwstr>d902cd4e-1b79-4822-8730-c03e1eaa8149</vt:lpwstr>
  </property>
  <property fmtid="{D5CDD505-2E9C-101B-9397-08002B2CF9AE}" pid="10" name="MSIP_Label_bd6766d5-72e9-4047-8c0c-c1f0f045769f_ContentBits">
    <vt:lpwstr>0</vt:lpwstr>
  </property>
  <property fmtid="{D5CDD505-2E9C-101B-9397-08002B2CF9AE}" pid="11" name="MSIP_Label_bd6766d5-72e9-4047-8c0c-c1f0f045769f_Tag">
    <vt:lpwstr>10, 3, 0, 2</vt:lpwstr>
  </property>
</Properties>
</file>