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CBA0E-0C0D-780F-ACCB-4B5551EDEBD9}" v="9" dt="2020-05-07T01:09:12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Bruno Alexandre" userId="S::1902669@alunoimpacta.com.br::aa9c9428-5eed-4ffd-854a-ca7993461ef9" providerId="AD" clId="Web-{69FCBA0E-0C0D-780F-ACCB-4B5551EDEBD9}"/>
    <pc:docChg chg="modSld">
      <pc:chgData name="Thiago Bruno Alexandre" userId="S::1902669@alunoimpacta.com.br::aa9c9428-5eed-4ffd-854a-ca7993461ef9" providerId="AD" clId="Web-{69FCBA0E-0C0D-780F-ACCB-4B5551EDEBD9}" dt="2020-05-07T01:09:10.815" v="7" actId="20577"/>
      <pc:docMkLst>
        <pc:docMk/>
      </pc:docMkLst>
      <pc:sldChg chg="modSp">
        <pc:chgData name="Thiago Bruno Alexandre" userId="S::1902669@alunoimpacta.com.br::aa9c9428-5eed-4ffd-854a-ca7993461ef9" providerId="AD" clId="Web-{69FCBA0E-0C0D-780F-ACCB-4B5551EDEBD9}" dt="2020-05-07T01:07:49.421" v="1" actId="1076"/>
        <pc:sldMkLst>
          <pc:docMk/>
          <pc:sldMk cId="0" sldId="256"/>
        </pc:sldMkLst>
        <pc:spChg chg="mod">
          <ac:chgData name="Thiago Bruno Alexandre" userId="S::1902669@alunoimpacta.com.br::aa9c9428-5eed-4ffd-854a-ca7993461ef9" providerId="AD" clId="Web-{69FCBA0E-0C0D-780F-ACCB-4B5551EDEBD9}" dt="2020-05-07T01:07:39.468" v="0" actId="1076"/>
          <ac:spMkLst>
            <pc:docMk/>
            <pc:sldMk cId="0" sldId="256"/>
            <ac:spMk id="48" creationId="{00000000-0000-0000-0000-000000000000}"/>
          </ac:spMkLst>
        </pc:spChg>
        <pc:spChg chg="mod">
          <ac:chgData name="Thiago Bruno Alexandre" userId="S::1902669@alunoimpacta.com.br::aa9c9428-5eed-4ffd-854a-ca7993461ef9" providerId="AD" clId="Web-{69FCBA0E-0C0D-780F-ACCB-4B5551EDEBD9}" dt="2020-05-07T01:07:49.421" v="1" actId="1076"/>
          <ac:spMkLst>
            <pc:docMk/>
            <pc:sldMk cId="0" sldId="256"/>
            <ac:spMk id="50" creationId="{00000000-0000-0000-0000-000000000000}"/>
          </ac:spMkLst>
        </pc:spChg>
      </pc:sldChg>
      <pc:sldChg chg="addSp delSp modSp">
        <pc:chgData name="Thiago Bruno Alexandre" userId="S::1902669@alunoimpacta.com.br::aa9c9428-5eed-4ffd-854a-ca7993461ef9" providerId="AD" clId="Web-{69FCBA0E-0C0D-780F-ACCB-4B5551EDEBD9}" dt="2020-05-07T01:08:25.969" v="5" actId="14100"/>
        <pc:sldMkLst>
          <pc:docMk/>
          <pc:sldMk cId="0" sldId="259"/>
        </pc:sldMkLst>
        <pc:spChg chg="mod">
          <ac:chgData name="Thiago Bruno Alexandre" userId="S::1902669@alunoimpacta.com.br::aa9c9428-5eed-4ffd-854a-ca7993461ef9" providerId="AD" clId="Web-{69FCBA0E-0C0D-780F-ACCB-4B5551EDEBD9}" dt="2020-05-07T01:08:13.922" v="3" actId="1076"/>
          <ac:spMkLst>
            <pc:docMk/>
            <pc:sldMk cId="0" sldId="259"/>
            <ac:spMk id="99" creationId="{00000000-0000-0000-0000-000000000000}"/>
          </ac:spMkLst>
        </pc:spChg>
        <pc:spChg chg="del">
          <ac:chgData name="Thiago Bruno Alexandre" userId="S::1902669@alunoimpacta.com.br::aa9c9428-5eed-4ffd-854a-ca7993461ef9" providerId="AD" clId="Web-{69FCBA0E-0C0D-780F-ACCB-4B5551EDEBD9}" dt="2020-05-07T01:08:08.547" v="2"/>
          <ac:spMkLst>
            <pc:docMk/>
            <pc:sldMk cId="0" sldId="259"/>
            <ac:spMk id="100" creationId="{00000000-0000-0000-0000-000000000000}"/>
          </ac:spMkLst>
        </pc:spChg>
        <pc:cxnChg chg="add mod">
          <ac:chgData name="Thiago Bruno Alexandre" userId="S::1902669@alunoimpacta.com.br::aa9c9428-5eed-4ffd-854a-ca7993461ef9" providerId="AD" clId="Web-{69FCBA0E-0C0D-780F-ACCB-4B5551EDEBD9}" dt="2020-05-07T01:08:25.969" v="5" actId="14100"/>
          <ac:cxnSpMkLst>
            <pc:docMk/>
            <pc:sldMk cId="0" sldId="259"/>
            <ac:cxnSpMk id="2" creationId="{B9301381-FC1B-4DC9-8FA8-0846A232EBF4}"/>
          </ac:cxnSpMkLst>
        </pc:cxnChg>
      </pc:sldChg>
      <pc:sldChg chg="modSp">
        <pc:chgData name="Thiago Bruno Alexandre" userId="S::1902669@alunoimpacta.com.br::aa9c9428-5eed-4ffd-854a-ca7993461ef9" providerId="AD" clId="Web-{69FCBA0E-0C0D-780F-ACCB-4B5551EDEBD9}" dt="2020-05-07T01:09:10.815" v="7" actId="20577"/>
        <pc:sldMkLst>
          <pc:docMk/>
          <pc:sldMk cId="0" sldId="260"/>
        </pc:sldMkLst>
        <pc:spChg chg="mod">
          <ac:chgData name="Thiago Bruno Alexandre" userId="S::1902669@alunoimpacta.com.br::aa9c9428-5eed-4ffd-854a-ca7993461ef9" providerId="AD" clId="Web-{69FCBA0E-0C0D-780F-ACCB-4B5551EDEBD9}" dt="2020-05-07T01:09:10.815" v="7" actId="20577"/>
          <ac:spMkLst>
            <pc:docMk/>
            <pc:sldMk cId="0" sldId="260"/>
            <ac:spMk id="10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13D4DD2-14E1-4054-B6F1-9280CD39084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5/6/2020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583803-A525-43DC-A2AC-B20033EB661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097280" y="391320"/>
            <a:ext cx="34992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2" name="Line 2"/>
          <p:cNvSpPr/>
          <p:nvPr/>
        </p:nvSpPr>
        <p:spPr>
          <a:xfrm flipV="1">
            <a:off x="1280160" y="822960"/>
            <a:ext cx="360" cy="792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914400" y="1097280"/>
            <a:ext cx="64800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4" name="Line 4"/>
          <p:cNvSpPr/>
          <p:nvPr/>
        </p:nvSpPr>
        <p:spPr>
          <a:xfrm flipH="1">
            <a:off x="956160" y="161532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5" name="Line 5"/>
          <p:cNvSpPr/>
          <p:nvPr/>
        </p:nvSpPr>
        <p:spPr>
          <a:xfrm>
            <a:off x="1280520" y="161532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3092760" y="32220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Contexto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Gráfica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2194560" y="301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Gráfica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974037" y="403676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9" name="Line 9"/>
          <p:cNvSpPr/>
          <p:nvPr/>
        </p:nvSpPr>
        <p:spPr>
          <a:xfrm flipV="1">
            <a:off x="1096920" y="448056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0" name="Line 10"/>
          <p:cNvSpPr/>
          <p:nvPr/>
        </p:nvSpPr>
        <p:spPr>
          <a:xfrm>
            <a:off x="828797" y="4773363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1" name="Line 11"/>
          <p:cNvSpPr/>
          <p:nvPr/>
        </p:nvSpPr>
        <p:spPr>
          <a:xfrm flipH="1">
            <a:off x="773280" y="52120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2" name="Line 12"/>
          <p:cNvSpPr/>
          <p:nvPr/>
        </p:nvSpPr>
        <p:spPr>
          <a:xfrm>
            <a:off x="1097280" y="52120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240120" y="2286000"/>
            <a:ext cx="163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Fornecedor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416880" y="6035040"/>
            <a:ext cx="1167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Cliente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5875920" y="1186560"/>
            <a:ext cx="1987920" cy="22253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Controle de estoque.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Receber mercadoria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5792400" y="3930556"/>
            <a:ext cx="2071440" cy="179741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Compra de produto.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Controle de vendas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latin typeface="Arial"/>
            </a:endParaRPr>
          </a:p>
        </p:txBody>
      </p:sp>
      <p:cxnSp>
        <p:nvCxnSpPr>
          <p:cNvPr id="57" name="Line 17"/>
          <p:cNvCxnSpPr>
            <a:endCxn id="47" idx="0"/>
          </p:cNvCxnSpPr>
          <p:nvPr/>
        </p:nvCxnSpPr>
        <p:spPr>
          <a:xfrm>
            <a:off x="1629360" y="1215360"/>
            <a:ext cx="1861560" cy="180252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58" name="Line 18"/>
          <p:cNvCxnSpPr>
            <a:endCxn id="47" idx="2"/>
          </p:cNvCxnSpPr>
          <p:nvPr/>
        </p:nvCxnSpPr>
        <p:spPr>
          <a:xfrm flipV="1">
            <a:off x="1645920" y="4253760"/>
            <a:ext cx="1845000" cy="127980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092760" y="33264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Compra de Produto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60" name="Line 2"/>
          <p:cNvSpPr/>
          <p:nvPr/>
        </p:nvSpPr>
        <p:spPr>
          <a:xfrm>
            <a:off x="4115880" y="1105200"/>
            <a:ext cx="0" cy="561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2843640" y="166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Balcão de atendimento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7524360" y="154188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63" name="Line 5"/>
          <p:cNvSpPr/>
          <p:nvPr/>
        </p:nvSpPr>
        <p:spPr>
          <a:xfrm flipV="1">
            <a:off x="7668000" y="19738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4" name="Line 6"/>
          <p:cNvSpPr/>
          <p:nvPr/>
        </p:nvSpPr>
        <p:spPr>
          <a:xfrm>
            <a:off x="7344000" y="218988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5" name="Line 7"/>
          <p:cNvSpPr/>
          <p:nvPr/>
        </p:nvSpPr>
        <p:spPr>
          <a:xfrm flipH="1">
            <a:off x="7344000" y="27658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6" name="Line 8"/>
          <p:cNvSpPr/>
          <p:nvPr/>
        </p:nvSpPr>
        <p:spPr>
          <a:xfrm>
            <a:off x="7668000" y="27658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4128480" y="1094400"/>
            <a:ext cx="3377160" cy="663120"/>
          </a:xfrm>
          <a:custGeom>
            <a:avLst/>
            <a:gdLst/>
            <a:ahLst/>
            <a:cxnLst/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7129800" y="346032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Cliente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" name="CustomShape 11"/>
          <p:cNvSpPr/>
          <p:nvPr/>
        </p:nvSpPr>
        <p:spPr>
          <a:xfrm>
            <a:off x="720" y="207144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Nós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0" name="CustomShape 12"/>
          <p:cNvSpPr/>
          <p:nvPr/>
        </p:nvSpPr>
        <p:spPr>
          <a:xfrm>
            <a:off x="720" y="486900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1" name="CustomShape 13"/>
          <p:cNvSpPr/>
          <p:nvPr/>
        </p:nvSpPr>
        <p:spPr>
          <a:xfrm>
            <a:off x="3154320" y="4187519"/>
            <a:ext cx="1987920" cy="1449005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Registrar compra.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72" name="Line 14"/>
          <p:cNvSpPr/>
          <p:nvPr/>
        </p:nvSpPr>
        <p:spPr>
          <a:xfrm>
            <a:off x="0" y="3829680"/>
            <a:ext cx="914400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cxnSp>
        <p:nvCxnSpPr>
          <p:cNvPr id="3" name="Conector reto 2"/>
          <p:cNvCxnSpPr>
            <a:stCxn id="61" idx="2"/>
            <a:endCxn id="71" idx="0"/>
          </p:cNvCxnSpPr>
          <p:nvPr/>
        </p:nvCxnSpPr>
        <p:spPr>
          <a:xfrm>
            <a:off x="4139640" y="2903760"/>
            <a:ext cx="8640" cy="1283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092760" y="33264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Controle de estoque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4" name="Line 2"/>
          <p:cNvSpPr/>
          <p:nvPr/>
        </p:nvSpPr>
        <p:spPr>
          <a:xfrm>
            <a:off x="4115880" y="1105200"/>
            <a:ext cx="0" cy="561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5" name="CustomShape 3"/>
          <p:cNvSpPr/>
          <p:nvPr/>
        </p:nvSpPr>
        <p:spPr>
          <a:xfrm>
            <a:off x="2843640" y="166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Almoxarifado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7524360" y="154188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7" name="Line 5"/>
          <p:cNvSpPr/>
          <p:nvPr/>
        </p:nvSpPr>
        <p:spPr>
          <a:xfrm flipV="1">
            <a:off x="7668000" y="19738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8" name="Line 6"/>
          <p:cNvSpPr/>
          <p:nvPr/>
        </p:nvSpPr>
        <p:spPr>
          <a:xfrm>
            <a:off x="7344000" y="218988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9" name="Line 7"/>
          <p:cNvSpPr/>
          <p:nvPr/>
        </p:nvSpPr>
        <p:spPr>
          <a:xfrm flipH="1">
            <a:off x="7344000" y="27658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0" name="Line 8"/>
          <p:cNvSpPr/>
          <p:nvPr/>
        </p:nvSpPr>
        <p:spPr>
          <a:xfrm>
            <a:off x="7668000" y="27658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1" name="CustomShape 9"/>
          <p:cNvSpPr/>
          <p:nvPr/>
        </p:nvSpPr>
        <p:spPr>
          <a:xfrm>
            <a:off x="4128480" y="1094400"/>
            <a:ext cx="3377160" cy="663120"/>
          </a:xfrm>
          <a:custGeom>
            <a:avLst/>
            <a:gdLst/>
            <a:ahLst/>
            <a:cxnLst/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2" name="CustomShape 10"/>
          <p:cNvSpPr/>
          <p:nvPr/>
        </p:nvSpPr>
        <p:spPr>
          <a:xfrm>
            <a:off x="6849000" y="3269520"/>
            <a:ext cx="1638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Fornecedor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83" name="CustomShape 11"/>
          <p:cNvSpPr/>
          <p:nvPr/>
        </p:nvSpPr>
        <p:spPr>
          <a:xfrm>
            <a:off x="720" y="207144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Nós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84" name="CustomShape 12"/>
          <p:cNvSpPr/>
          <p:nvPr/>
        </p:nvSpPr>
        <p:spPr>
          <a:xfrm>
            <a:off x="720" y="486900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85" name="CustomShape 13"/>
          <p:cNvSpPr/>
          <p:nvPr/>
        </p:nvSpPr>
        <p:spPr>
          <a:xfrm>
            <a:off x="2808180" y="4187923"/>
            <a:ext cx="2662920" cy="1621397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Registrar mercadoria.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Consultar estoque.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6" name="Line 14"/>
          <p:cNvSpPr/>
          <p:nvPr/>
        </p:nvSpPr>
        <p:spPr>
          <a:xfrm>
            <a:off x="0" y="3783240"/>
            <a:ext cx="914400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cxnSp>
        <p:nvCxnSpPr>
          <p:cNvPr id="3" name="Conector reto 2"/>
          <p:cNvCxnSpPr>
            <a:stCxn id="75" idx="2"/>
          </p:cNvCxnSpPr>
          <p:nvPr/>
        </p:nvCxnSpPr>
        <p:spPr>
          <a:xfrm flipH="1">
            <a:off x="4128480" y="2903760"/>
            <a:ext cx="11160" cy="127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092760" y="33264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Receber mercadoria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88" name="Line 2"/>
          <p:cNvSpPr/>
          <p:nvPr/>
        </p:nvSpPr>
        <p:spPr>
          <a:xfrm>
            <a:off x="4115880" y="1105200"/>
            <a:ext cx="0" cy="561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2843640" y="166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Almoxarifado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7524360" y="154188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91" name="Line 5"/>
          <p:cNvSpPr/>
          <p:nvPr/>
        </p:nvSpPr>
        <p:spPr>
          <a:xfrm flipV="1">
            <a:off x="7668000" y="19738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2" name="Line 6"/>
          <p:cNvSpPr/>
          <p:nvPr/>
        </p:nvSpPr>
        <p:spPr>
          <a:xfrm>
            <a:off x="7344000" y="218988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3" name="Line 7"/>
          <p:cNvSpPr/>
          <p:nvPr/>
        </p:nvSpPr>
        <p:spPr>
          <a:xfrm flipH="1">
            <a:off x="7344000" y="27658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4" name="Line 8"/>
          <p:cNvSpPr/>
          <p:nvPr/>
        </p:nvSpPr>
        <p:spPr>
          <a:xfrm>
            <a:off x="7668000" y="27658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4128480" y="1094400"/>
            <a:ext cx="3377160" cy="663120"/>
          </a:xfrm>
          <a:custGeom>
            <a:avLst/>
            <a:gdLst/>
            <a:ahLst/>
            <a:cxnLst/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7144200" y="3460320"/>
            <a:ext cx="13878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Fornecedor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720" y="207144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Nós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12"/>
          <p:cNvSpPr/>
          <p:nvPr/>
        </p:nvSpPr>
        <p:spPr>
          <a:xfrm>
            <a:off x="720" y="486900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13"/>
          <p:cNvSpPr/>
          <p:nvPr/>
        </p:nvSpPr>
        <p:spPr>
          <a:xfrm>
            <a:off x="3001787" y="4372966"/>
            <a:ext cx="2242800" cy="1427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Receber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notas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fiscais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Conferir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mercadoria.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1" name="Line 15"/>
          <p:cNvSpPr/>
          <p:nvPr/>
        </p:nvSpPr>
        <p:spPr>
          <a:xfrm flipH="1" flipV="1">
            <a:off x="0" y="3823560"/>
            <a:ext cx="9144000" cy="612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B9301381-FC1B-4DC9-8FA8-0846A232EBF4}"/>
              </a:ext>
            </a:extLst>
          </p:cNvPr>
          <p:cNvCxnSpPr/>
          <p:nvPr/>
        </p:nvCxnSpPr>
        <p:spPr>
          <a:xfrm flipH="1">
            <a:off x="4104161" y="2903760"/>
            <a:ext cx="35479" cy="145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092760" y="33264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Controle de vendas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3" name="Line 2"/>
          <p:cNvSpPr/>
          <p:nvPr/>
        </p:nvSpPr>
        <p:spPr>
          <a:xfrm>
            <a:off x="4115880" y="1105200"/>
            <a:ext cx="0" cy="561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2843640" y="166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0000"/>
                </a:solidFill>
                <a:latin typeface="Calibri"/>
              </a:rPr>
              <a:t>Gerência</a:t>
            </a:r>
            <a:endParaRPr lang="en-US" sz="2000" b="0" strike="noStrike" spc="-1" dirty="0" err="1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7524360" y="154188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6" name="Line 5"/>
          <p:cNvSpPr/>
          <p:nvPr/>
        </p:nvSpPr>
        <p:spPr>
          <a:xfrm flipV="1">
            <a:off x="7668000" y="19738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7" name="Line 6"/>
          <p:cNvSpPr/>
          <p:nvPr/>
        </p:nvSpPr>
        <p:spPr>
          <a:xfrm>
            <a:off x="7344000" y="218988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8" name="Line 7"/>
          <p:cNvSpPr/>
          <p:nvPr/>
        </p:nvSpPr>
        <p:spPr>
          <a:xfrm flipH="1">
            <a:off x="7344000" y="27658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9" name="Line 8"/>
          <p:cNvSpPr/>
          <p:nvPr/>
        </p:nvSpPr>
        <p:spPr>
          <a:xfrm>
            <a:off x="7668000" y="27658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0" name="CustomShape 9"/>
          <p:cNvSpPr/>
          <p:nvPr/>
        </p:nvSpPr>
        <p:spPr>
          <a:xfrm>
            <a:off x="4128480" y="1094400"/>
            <a:ext cx="3377160" cy="663120"/>
          </a:xfrm>
          <a:custGeom>
            <a:avLst/>
            <a:gdLst/>
            <a:ahLst/>
            <a:cxnLst/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1" name="CustomShape 10"/>
          <p:cNvSpPr/>
          <p:nvPr/>
        </p:nvSpPr>
        <p:spPr>
          <a:xfrm>
            <a:off x="7125120" y="32864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Cliente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11"/>
          <p:cNvSpPr/>
          <p:nvPr/>
        </p:nvSpPr>
        <p:spPr>
          <a:xfrm>
            <a:off x="720" y="207144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Nós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12"/>
          <p:cNvSpPr/>
          <p:nvPr/>
        </p:nvSpPr>
        <p:spPr>
          <a:xfrm>
            <a:off x="720" y="486900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14" name="CustomShape 13"/>
          <p:cNvSpPr/>
          <p:nvPr/>
        </p:nvSpPr>
        <p:spPr>
          <a:xfrm>
            <a:off x="2975040" y="4544704"/>
            <a:ext cx="2281680" cy="1146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Verificar vendas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5" name="Line 14"/>
          <p:cNvSpPr/>
          <p:nvPr/>
        </p:nvSpPr>
        <p:spPr>
          <a:xfrm flipH="1">
            <a:off x="0" y="3655440"/>
            <a:ext cx="914400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cxnSp>
        <p:nvCxnSpPr>
          <p:cNvPr id="3" name="Conector reto 2"/>
          <p:cNvCxnSpPr>
            <a:stCxn id="104" idx="2"/>
          </p:cNvCxnSpPr>
          <p:nvPr/>
        </p:nvCxnSpPr>
        <p:spPr>
          <a:xfrm flipH="1">
            <a:off x="4128480" y="2903760"/>
            <a:ext cx="11160" cy="1640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849360" y="3265920"/>
            <a:ext cx="1839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br/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83640" y="1700640"/>
            <a:ext cx="496944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João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Vitor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Alves Marangoni – 1900946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Lucas Alves de Jesus Silva – 1901120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Luiz Henrique Souza de França – 1802364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Maikon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Silva Muniz – 1901175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Thiago Bruno da Silva Alexandre - 1902669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2680" y="764640"/>
            <a:ext cx="313920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Nomes dos Integrantes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108</Words>
  <Application>Microsoft Office PowerPoint</Application>
  <PresentationFormat>Apresentação na tela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Usuário do Windows</dc:creator>
  <dc:description/>
  <cp:lastModifiedBy>Luiz Henrique de Souza França</cp:lastModifiedBy>
  <cp:revision>25</cp:revision>
  <dcterms:created xsi:type="dcterms:W3CDTF">2020-02-26T19:59:03Z</dcterms:created>
  <dcterms:modified xsi:type="dcterms:W3CDTF">2020-05-07T01:09:15Z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