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3" r:id="rId4"/>
    <p:sldId id="257" r:id="rId5"/>
    <p:sldId id="264" r:id="rId6"/>
    <p:sldId id="261" r:id="rId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CBA0E-0C0D-780F-ACCB-4B5551EDEBD9}" v="32" dt="2020-05-07T01:21:36.390"/>
    <p1510:client id="{D9785B0D-5199-440E-30BF-47FFAF36EABA}" v="22" dt="2020-05-14T01:19:07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Bruno Alexandre" userId="S::1902669@alunoimpacta.com.br::aa9c9428-5eed-4ffd-854a-ca7993461ef9" providerId="AD" clId="Web-{D9785B0D-5199-440E-30BF-47FFAF36EABA}"/>
    <pc:docChg chg="modSld">
      <pc:chgData name="Thiago Bruno Alexandre" userId="S::1902669@alunoimpacta.com.br::aa9c9428-5eed-4ffd-854a-ca7993461ef9" providerId="AD" clId="Web-{D9785B0D-5199-440E-30BF-47FFAF36EABA}" dt="2020-05-14T01:19:07.591" v="19" actId="20577"/>
      <pc:docMkLst>
        <pc:docMk/>
      </pc:docMkLst>
      <pc:sldChg chg="modSp">
        <pc:chgData name="Thiago Bruno Alexandre" userId="S::1902669@alunoimpacta.com.br::aa9c9428-5eed-4ffd-854a-ca7993461ef9" providerId="AD" clId="Web-{D9785B0D-5199-440E-30BF-47FFAF36EABA}" dt="2020-05-14T01:19:07.591" v="19" actId="20577"/>
        <pc:sldMkLst>
          <pc:docMk/>
          <pc:sldMk cId="0" sldId="259"/>
        </pc:sldMkLst>
        <pc:spChg chg="mod">
          <ac:chgData name="Thiago Bruno Alexandre" userId="S::1902669@alunoimpacta.com.br::aa9c9428-5eed-4ffd-854a-ca7993461ef9" providerId="AD" clId="Web-{D9785B0D-5199-440E-30BF-47FFAF36EABA}" dt="2020-05-14T01:19:07.591" v="19" actId="20577"/>
          <ac:spMkLst>
            <pc:docMk/>
            <pc:sldMk cId="0" sldId="259"/>
            <ac:spMk id="99" creationId="{00000000-0000-0000-0000-000000000000}"/>
          </ac:spMkLst>
        </pc:spChg>
      </pc:sldChg>
      <pc:sldChg chg="modSp">
        <pc:chgData name="Thiago Bruno Alexandre" userId="S::1902669@alunoimpacta.com.br::aa9c9428-5eed-4ffd-854a-ca7993461ef9" providerId="AD" clId="Web-{D9785B0D-5199-440E-30BF-47FFAF36EABA}" dt="2020-05-14T01:15:44.880" v="17" actId="20577"/>
        <pc:sldMkLst>
          <pc:docMk/>
          <pc:sldMk cId="3299249500" sldId="263"/>
        </pc:sldMkLst>
        <pc:spChg chg="mod">
          <ac:chgData name="Thiago Bruno Alexandre" userId="S::1902669@alunoimpacta.com.br::aa9c9428-5eed-4ffd-854a-ca7993461ef9" providerId="AD" clId="Web-{D9785B0D-5199-440E-30BF-47FFAF36EABA}" dt="2020-05-14T01:15:44.880" v="17" actId="20577"/>
          <ac:spMkLst>
            <pc:docMk/>
            <pc:sldMk cId="3299249500" sldId="263"/>
            <ac:spMk id="71" creationId="{00000000-0000-0000-0000-000000000000}"/>
          </ac:spMkLst>
        </pc:spChg>
      </pc:sldChg>
    </pc:docChg>
  </pc:docChgLst>
  <pc:docChgLst>
    <pc:chgData name="Thiago Bruno Alexandre" userId="S::1902669@alunoimpacta.com.br::aa9c9428-5eed-4ffd-854a-ca7993461ef9" providerId="AD" clId="Web-{69FCBA0E-0C0D-780F-ACCB-4B5551EDEBD9}"/>
    <pc:docChg chg="modSld">
      <pc:chgData name="Thiago Bruno Alexandre" userId="S::1902669@alunoimpacta.com.br::aa9c9428-5eed-4ffd-854a-ca7993461ef9" providerId="AD" clId="Web-{69FCBA0E-0C0D-780F-ACCB-4B5551EDEBD9}" dt="2020-05-07T01:21:36.390" v="30" actId="20577"/>
      <pc:docMkLst>
        <pc:docMk/>
      </pc:docMkLst>
      <pc:sldChg chg="modSp">
        <pc:chgData name="Thiago Bruno Alexandre" userId="S::1902669@alunoimpacta.com.br::aa9c9428-5eed-4ffd-854a-ca7993461ef9" providerId="AD" clId="Web-{69FCBA0E-0C0D-780F-ACCB-4B5551EDEBD9}" dt="2020-05-07T01:07:49.421" v="1" actId="1076"/>
        <pc:sldMkLst>
          <pc:docMk/>
          <pc:sldMk cId="0" sldId="256"/>
        </pc:sldMkLst>
        <pc:spChg chg="mod">
          <ac:chgData name="Thiago Bruno Alexandre" userId="S::1902669@alunoimpacta.com.br::aa9c9428-5eed-4ffd-854a-ca7993461ef9" providerId="AD" clId="Web-{69FCBA0E-0C0D-780F-ACCB-4B5551EDEBD9}" dt="2020-05-07T01:07:39.468" v="0" actId="1076"/>
          <ac:spMkLst>
            <pc:docMk/>
            <pc:sldMk cId="0" sldId="256"/>
            <ac:spMk id="48" creationId="{00000000-0000-0000-0000-000000000000}"/>
          </ac:spMkLst>
        </pc:spChg>
        <pc:spChg chg="mod">
          <ac:chgData name="Thiago Bruno Alexandre" userId="S::1902669@alunoimpacta.com.br::aa9c9428-5eed-4ffd-854a-ca7993461ef9" providerId="AD" clId="Web-{69FCBA0E-0C0D-780F-ACCB-4B5551EDEBD9}" dt="2020-05-07T01:07:49.421" v="1" actId="1076"/>
          <ac:spMkLst>
            <pc:docMk/>
            <pc:sldMk cId="0" sldId="256"/>
            <ac:spMk id="50" creationId="{00000000-0000-0000-0000-000000000000}"/>
          </ac:spMkLst>
        </pc:spChg>
      </pc:sldChg>
      <pc:sldChg chg="modSp">
        <pc:chgData name="Thiago Bruno Alexandre" userId="S::1902669@alunoimpacta.com.br::aa9c9428-5eed-4ffd-854a-ca7993461ef9" providerId="AD" clId="Web-{69FCBA0E-0C0D-780F-ACCB-4B5551EDEBD9}" dt="2020-05-07T01:20:09.151" v="27" actId="20577"/>
        <pc:sldMkLst>
          <pc:docMk/>
          <pc:sldMk cId="0" sldId="258"/>
        </pc:sldMkLst>
        <pc:spChg chg="mod">
          <ac:chgData name="Thiago Bruno Alexandre" userId="S::1902669@alunoimpacta.com.br::aa9c9428-5eed-4ffd-854a-ca7993461ef9" providerId="AD" clId="Web-{69FCBA0E-0C0D-780F-ACCB-4B5551EDEBD9}" dt="2020-05-07T01:20:09.151" v="27" actId="20577"/>
          <ac:spMkLst>
            <pc:docMk/>
            <pc:sldMk cId="0" sldId="258"/>
            <ac:spMk id="85" creationId="{00000000-0000-0000-0000-000000000000}"/>
          </ac:spMkLst>
        </pc:spChg>
      </pc:sldChg>
      <pc:sldChg chg="addSp delSp modSp">
        <pc:chgData name="Thiago Bruno Alexandre" userId="S::1902669@alunoimpacta.com.br::aa9c9428-5eed-4ffd-854a-ca7993461ef9" providerId="AD" clId="Web-{69FCBA0E-0C0D-780F-ACCB-4B5551EDEBD9}" dt="2020-05-07T01:21:36.390" v="30" actId="20577"/>
        <pc:sldMkLst>
          <pc:docMk/>
          <pc:sldMk cId="0" sldId="259"/>
        </pc:sldMkLst>
        <pc:spChg chg="mod">
          <ac:chgData name="Thiago Bruno Alexandre" userId="S::1902669@alunoimpacta.com.br::aa9c9428-5eed-4ffd-854a-ca7993461ef9" providerId="AD" clId="Web-{69FCBA0E-0C0D-780F-ACCB-4B5551EDEBD9}" dt="2020-05-07T01:21:36.390" v="30" actId="20577"/>
          <ac:spMkLst>
            <pc:docMk/>
            <pc:sldMk cId="0" sldId="259"/>
            <ac:spMk id="99" creationId="{00000000-0000-0000-0000-000000000000}"/>
          </ac:spMkLst>
        </pc:spChg>
        <pc:spChg chg="del">
          <ac:chgData name="Thiago Bruno Alexandre" userId="S::1902669@alunoimpacta.com.br::aa9c9428-5eed-4ffd-854a-ca7993461ef9" providerId="AD" clId="Web-{69FCBA0E-0C0D-780F-ACCB-4B5551EDEBD9}" dt="2020-05-07T01:08:08.547" v="2"/>
          <ac:spMkLst>
            <pc:docMk/>
            <pc:sldMk cId="0" sldId="259"/>
            <ac:spMk id="100" creationId="{00000000-0000-0000-0000-000000000000}"/>
          </ac:spMkLst>
        </pc:spChg>
        <pc:cxnChg chg="add mod">
          <ac:chgData name="Thiago Bruno Alexandre" userId="S::1902669@alunoimpacta.com.br::aa9c9428-5eed-4ffd-854a-ca7993461ef9" providerId="AD" clId="Web-{69FCBA0E-0C0D-780F-ACCB-4B5551EDEBD9}" dt="2020-05-07T01:08:25.969" v="5" actId="14100"/>
          <ac:cxnSpMkLst>
            <pc:docMk/>
            <pc:sldMk cId="0" sldId="259"/>
            <ac:cxnSpMk id="2" creationId="{B9301381-FC1B-4DC9-8FA8-0846A232EBF4}"/>
          </ac:cxnSpMkLst>
        </pc:cxnChg>
      </pc:sldChg>
      <pc:sldChg chg="modSp">
        <pc:chgData name="Thiago Bruno Alexandre" userId="S::1902669@alunoimpacta.com.br::aa9c9428-5eed-4ffd-854a-ca7993461ef9" providerId="AD" clId="Web-{69FCBA0E-0C0D-780F-ACCB-4B5551EDEBD9}" dt="2020-05-07T01:09:10.815" v="7" actId="20577"/>
        <pc:sldMkLst>
          <pc:docMk/>
          <pc:sldMk cId="0" sldId="260"/>
        </pc:sldMkLst>
        <pc:spChg chg="mod">
          <ac:chgData name="Thiago Bruno Alexandre" userId="S::1902669@alunoimpacta.com.br::aa9c9428-5eed-4ffd-854a-ca7993461ef9" providerId="AD" clId="Web-{69FCBA0E-0C0D-780F-ACCB-4B5551EDEBD9}" dt="2020-05-07T01:09:10.815" v="7" actId="20577"/>
          <ac:spMkLst>
            <pc:docMk/>
            <pc:sldMk cId="0" sldId="260"/>
            <ac:spMk id="10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13D4DD2-14E1-4054-B6F1-9280CD39084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5/13/2020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583803-A525-43DC-A2AC-B20033EB661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97280" y="391320"/>
            <a:ext cx="34992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2" name="Line 2"/>
          <p:cNvSpPr/>
          <p:nvPr/>
        </p:nvSpPr>
        <p:spPr>
          <a:xfrm flipV="1">
            <a:off x="1280160" y="822960"/>
            <a:ext cx="360" cy="792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914400" y="1097280"/>
            <a:ext cx="64800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4" name="Line 4"/>
          <p:cNvSpPr/>
          <p:nvPr/>
        </p:nvSpPr>
        <p:spPr>
          <a:xfrm flipH="1">
            <a:off x="956160" y="161532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5" name="Line 5"/>
          <p:cNvSpPr/>
          <p:nvPr/>
        </p:nvSpPr>
        <p:spPr>
          <a:xfrm>
            <a:off x="1280520" y="161532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092760" y="32220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Contexto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Gráfica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194560" y="301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Gráfica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974037" y="403676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9" name="Line 9"/>
          <p:cNvSpPr/>
          <p:nvPr/>
        </p:nvSpPr>
        <p:spPr>
          <a:xfrm flipV="1">
            <a:off x="1096920" y="448056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0" name="Line 10"/>
          <p:cNvSpPr/>
          <p:nvPr/>
        </p:nvSpPr>
        <p:spPr>
          <a:xfrm>
            <a:off x="828797" y="4773363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1" name="Line 11"/>
          <p:cNvSpPr/>
          <p:nvPr/>
        </p:nvSpPr>
        <p:spPr>
          <a:xfrm flipH="1">
            <a:off x="773280" y="52120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" name="Line 12"/>
          <p:cNvSpPr/>
          <p:nvPr/>
        </p:nvSpPr>
        <p:spPr>
          <a:xfrm>
            <a:off x="1097280" y="52120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240120" y="2286000"/>
            <a:ext cx="163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Fornecedor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416880" y="6035040"/>
            <a:ext cx="1167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Cliente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5834160" y="1287774"/>
            <a:ext cx="1987920" cy="1569492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Fornecer mercadoria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5834160" y="3952513"/>
            <a:ext cx="2071440" cy="1929671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Solicitar orçamento.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Comprar produto.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Devolver produto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57" name="Line 17"/>
          <p:cNvCxnSpPr>
            <a:endCxn id="47" idx="0"/>
          </p:cNvCxnSpPr>
          <p:nvPr/>
        </p:nvCxnSpPr>
        <p:spPr>
          <a:xfrm>
            <a:off x="1629360" y="1215360"/>
            <a:ext cx="1861560" cy="180252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58" name="Line 18"/>
          <p:cNvCxnSpPr>
            <a:endCxn id="47" idx="2"/>
          </p:cNvCxnSpPr>
          <p:nvPr/>
        </p:nvCxnSpPr>
        <p:spPr>
          <a:xfrm flipV="1">
            <a:off x="1645920" y="4253760"/>
            <a:ext cx="1845000" cy="127980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92760" y="185400"/>
            <a:ext cx="2046600" cy="91944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Fornecer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mercadoria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88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Almoxarifado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91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2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3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4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7144200" y="3460320"/>
            <a:ext cx="13878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Fornecedor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13"/>
          <p:cNvSpPr/>
          <p:nvPr/>
        </p:nvSpPr>
        <p:spPr>
          <a:xfrm>
            <a:off x="3001787" y="4372966"/>
            <a:ext cx="2242800" cy="1427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Conferir mercadoria.</a:t>
            </a:r>
          </a:p>
          <a:p>
            <a:pPr marL="635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1" name="Line 15"/>
          <p:cNvSpPr/>
          <p:nvPr/>
        </p:nvSpPr>
        <p:spPr>
          <a:xfrm flipH="1" flipV="1">
            <a:off x="0" y="3823560"/>
            <a:ext cx="9144000" cy="612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B9301381-FC1B-4DC9-8FA8-0846A232EBF4}"/>
              </a:ext>
            </a:extLst>
          </p:cNvPr>
          <p:cNvCxnSpPr/>
          <p:nvPr/>
        </p:nvCxnSpPr>
        <p:spPr>
          <a:xfrm flipH="1">
            <a:off x="4104161" y="2903760"/>
            <a:ext cx="35479" cy="145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Solicitar orçamento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60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Balcão de atendimento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3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5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6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7129800" y="346032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Cliente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1" name="CustomShape 13"/>
          <p:cNvSpPr/>
          <p:nvPr/>
        </p:nvSpPr>
        <p:spPr>
          <a:xfrm>
            <a:off x="3154320" y="4187519"/>
            <a:ext cx="1987920" cy="1449005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marL="285750" indent="-285115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Registrar </a:t>
            </a: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635"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orçamento</a:t>
            </a:r>
            <a:endParaRPr lang="en-US" sz="2000" b="0" strike="noStrike" spc="-1" dirty="0" err="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72" name="Line 14"/>
          <p:cNvSpPr/>
          <p:nvPr/>
        </p:nvSpPr>
        <p:spPr>
          <a:xfrm>
            <a:off x="0" y="3829680"/>
            <a:ext cx="9144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3" name="Conector reto 2"/>
          <p:cNvCxnSpPr>
            <a:stCxn id="61" idx="2"/>
            <a:endCxn id="71" idx="0"/>
          </p:cNvCxnSpPr>
          <p:nvPr/>
        </p:nvCxnSpPr>
        <p:spPr>
          <a:xfrm>
            <a:off x="4139640" y="2903760"/>
            <a:ext cx="8640" cy="1283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249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Compra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p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roduto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60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Balcão de atendimento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3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5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6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7129800" y="346032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Cliente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1" name="CustomShape 13"/>
          <p:cNvSpPr/>
          <p:nvPr/>
        </p:nvSpPr>
        <p:spPr>
          <a:xfrm>
            <a:off x="3134520" y="4484420"/>
            <a:ext cx="1987920" cy="1682479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Registrar compra.</a:t>
            </a: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72" name="Line 14"/>
          <p:cNvSpPr/>
          <p:nvPr/>
        </p:nvSpPr>
        <p:spPr>
          <a:xfrm>
            <a:off x="0" y="3829680"/>
            <a:ext cx="9144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3" name="Conector reto 2"/>
          <p:cNvCxnSpPr>
            <a:stCxn id="61" idx="2"/>
            <a:endCxn id="71" idx="0"/>
          </p:cNvCxnSpPr>
          <p:nvPr/>
        </p:nvCxnSpPr>
        <p:spPr>
          <a:xfrm flipH="1">
            <a:off x="4128480" y="2903760"/>
            <a:ext cx="11160" cy="1580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Devolver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p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roduto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60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Balcão de atendimento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3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5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6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7129800" y="346032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Cliente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1" name="CustomShape 13"/>
          <p:cNvSpPr/>
          <p:nvPr/>
        </p:nvSpPr>
        <p:spPr>
          <a:xfrm>
            <a:off x="3133703" y="4484420"/>
            <a:ext cx="1987920" cy="1682479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Cancelar compra.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Trocar produto.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72" name="Line 14"/>
          <p:cNvSpPr/>
          <p:nvPr/>
        </p:nvSpPr>
        <p:spPr>
          <a:xfrm>
            <a:off x="0" y="3829680"/>
            <a:ext cx="9144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3" name="Conector reto 2"/>
          <p:cNvCxnSpPr>
            <a:stCxn id="61" idx="2"/>
            <a:endCxn id="71" idx="0"/>
          </p:cNvCxnSpPr>
          <p:nvPr/>
        </p:nvCxnSpPr>
        <p:spPr>
          <a:xfrm flipH="1">
            <a:off x="4127663" y="2903760"/>
            <a:ext cx="11977" cy="1580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69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849360" y="326592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br/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83640" y="1700640"/>
            <a:ext cx="496944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João Vitor Alves Marangoni – 1900946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Lucas Alves de Jesus Silva – 1901120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Luiz Henrique Souza de França – 1802364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Maikon Silva Muniz – 1901175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Thiago Bruno da Silva Alexandre - 1902669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2680" y="764640"/>
            <a:ext cx="31392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Nomes dos Integrantes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105</Words>
  <Application>Microsoft Office PowerPoint</Application>
  <PresentationFormat>Apresentação na tela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Usuário do Windows</dc:creator>
  <dc:description/>
  <cp:lastModifiedBy>Luiz Henrique de Souza França</cp:lastModifiedBy>
  <cp:revision>60</cp:revision>
  <dcterms:created xsi:type="dcterms:W3CDTF">2020-02-26T19:59:03Z</dcterms:created>
  <dcterms:modified xsi:type="dcterms:W3CDTF">2020-05-14T01:19:12Z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