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7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15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93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10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1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2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B20-52D1-4763-87B8-3F3D71038B07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5D56-225D-4F06-88D0-C64B9217F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30149" y="1451394"/>
            <a:ext cx="28803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endCxn id="4" idx="4"/>
          </p:cNvCxnSpPr>
          <p:nvPr/>
        </p:nvCxnSpPr>
        <p:spPr>
          <a:xfrm flipV="1">
            <a:off x="1074165" y="188344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750129" y="209946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750129" y="2675530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74165" y="2675530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3092654" y="332656"/>
            <a:ext cx="2047025" cy="7727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Gráfica</a:t>
            </a:r>
          </a:p>
          <a:p>
            <a:pPr algn="ctr"/>
            <a:endParaRPr lang="pt-BR" dirty="0"/>
          </a:p>
        </p:txBody>
      </p:sp>
      <p:cxnSp>
        <p:nvCxnSpPr>
          <p:cNvPr id="24" name="Conector reto 23"/>
          <p:cNvCxnSpPr>
            <a:stCxn id="22" idx="2"/>
          </p:cNvCxnSpPr>
          <p:nvPr/>
        </p:nvCxnSpPr>
        <p:spPr>
          <a:xfrm flipH="1">
            <a:off x="4116166" y="1105388"/>
            <a:ext cx="1" cy="5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2843808" y="1667418"/>
            <a:ext cx="2592288" cy="1236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Sistema de ger. Da gráfica</a:t>
            </a:r>
            <a:endParaRPr lang="pt-BR" sz="2000" b="1" dirty="0"/>
          </a:p>
        </p:txBody>
      </p:sp>
      <p:sp>
        <p:nvSpPr>
          <p:cNvPr id="27" name="Forma livre 26"/>
          <p:cNvSpPr/>
          <p:nvPr/>
        </p:nvSpPr>
        <p:spPr>
          <a:xfrm>
            <a:off x="1236183" y="1105388"/>
            <a:ext cx="2879984" cy="652498"/>
          </a:xfrm>
          <a:custGeom>
            <a:avLst/>
            <a:gdLst>
              <a:gd name="connsiteX0" fmla="*/ 3078372 w 3078372"/>
              <a:gd name="connsiteY0" fmla="*/ 0 h 567876"/>
              <a:gd name="connsiteX1" fmla="*/ 58081 w 3078372"/>
              <a:gd name="connsiteY1" fmla="*/ 498764 h 56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8372" h="567876">
                <a:moveTo>
                  <a:pt x="3078372" y="0"/>
                </a:moveTo>
                <a:cubicBezTo>
                  <a:pt x="1369644" y="361373"/>
                  <a:pt x="-339083" y="722746"/>
                  <a:pt x="58081" y="4987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7524328" y="1541862"/>
            <a:ext cx="28803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7668344" y="197391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344308" y="218993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344308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668344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4128655" y="1094510"/>
            <a:ext cx="3377671" cy="663376"/>
          </a:xfrm>
          <a:custGeom>
            <a:avLst/>
            <a:gdLst>
              <a:gd name="connsiteX0" fmla="*/ 0 w 3699788"/>
              <a:gd name="connsiteY0" fmla="*/ 0 h 724647"/>
              <a:gd name="connsiteX1" fmla="*/ 3366654 w 3699788"/>
              <a:gd name="connsiteY1" fmla="*/ 665018 h 724647"/>
              <a:gd name="connsiteX2" fmla="*/ 3394363 w 3699788"/>
              <a:gd name="connsiteY2" fmla="*/ 651164 h 72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27193" y="3223198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Fornecedor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248902" y="3460358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5933" y="2071268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</a:t>
            </a:r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933" y="4869160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Cap</a:t>
            </a:r>
            <a:endParaRPr lang="pt-BR" dirty="0" smtClean="0"/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>
            <a:off x="1074165" y="3592529"/>
            <a:ext cx="2201691" cy="1924703"/>
          </a:xfrm>
          <a:custGeom>
            <a:avLst/>
            <a:gdLst>
              <a:gd name="connsiteX0" fmla="*/ 112086 w 2105492"/>
              <a:gd name="connsiteY0" fmla="*/ 0 h 2132088"/>
              <a:gd name="connsiteX1" fmla="*/ 98232 w 2105492"/>
              <a:gd name="connsiteY1" fmla="*/ 1219200 h 2132088"/>
              <a:gd name="connsiteX2" fmla="*/ 1165032 w 2105492"/>
              <a:gd name="connsiteY2" fmla="*/ 1953490 h 2132088"/>
              <a:gd name="connsiteX3" fmla="*/ 2037868 w 2105492"/>
              <a:gd name="connsiteY3" fmla="*/ 1967345 h 213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492" h="2132088">
                <a:moveTo>
                  <a:pt x="112086" y="0"/>
                </a:moveTo>
                <a:cubicBezTo>
                  <a:pt x="17413" y="446809"/>
                  <a:pt x="-77259" y="893618"/>
                  <a:pt x="98232" y="1219200"/>
                </a:cubicBezTo>
                <a:cubicBezTo>
                  <a:pt x="273723" y="1544782"/>
                  <a:pt x="841759" y="1828799"/>
                  <a:pt x="1165032" y="1953490"/>
                </a:cubicBezTo>
                <a:cubicBezTo>
                  <a:pt x="1488305" y="2078181"/>
                  <a:pt x="2351904" y="2276763"/>
                  <a:pt x="2037868" y="196734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849684" y="4293096"/>
            <a:ext cx="1988247" cy="1648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itchFamily="34" charset="0"/>
              <a:buChar char="•"/>
            </a:pPr>
            <a:endParaRPr lang="pt-BR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Vende produtos.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Orçamentos.</a:t>
            </a:r>
          </a:p>
          <a:p>
            <a:pPr algn="ctr"/>
            <a:endParaRPr lang="pt-BR" sz="2000" b="1" dirty="0" smtClean="0"/>
          </a:p>
          <a:p>
            <a:pPr algn="ctr"/>
            <a:endParaRPr lang="pt-BR" dirty="0" smtClean="0"/>
          </a:p>
        </p:txBody>
      </p:sp>
      <p:sp>
        <p:nvSpPr>
          <p:cNvPr id="40" name="Retângulo 39"/>
          <p:cNvSpPr/>
          <p:nvPr/>
        </p:nvSpPr>
        <p:spPr>
          <a:xfrm>
            <a:off x="5436096" y="4077072"/>
            <a:ext cx="1908212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Visualiza produto.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Compra produto.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Consulta produto.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Fazer pedido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42" name="Forma livre 41"/>
          <p:cNvSpPr/>
          <p:nvPr/>
        </p:nvSpPr>
        <p:spPr>
          <a:xfrm>
            <a:off x="7342909" y="3837709"/>
            <a:ext cx="515432" cy="950472"/>
          </a:xfrm>
          <a:custGeom>
            <a:avLst/>
            <a:gdLst>
              <a:gd name="connsiteX0" fmla="*/ 498764 w 515432"/>
              <a:gd name="connsiteY0" fmla="*/ 0 h 950472"/>
              <a:gd name="connsiteX1" fmla="*/ 498764 w 515432"/>
              <a:gd name="connsiteY1" fmla="*/ 526473 h 950472"/>
              <a:gd name="connsiteX2" fmla="*/ 471055 w 515432"/>
              <a:gd name="connsiteY2" fmla="*/ 900546 h 950472"/>
              <a:gd name="connsiteX3" fmla="*/ 0 w 515432"/>
              <a:gd name="connsiteY3" fmla="*/ 942109 h 95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432" h="950472">
                <a:moveTo>
                  <a:pt x="498764" y="0"/>
                </a:moveTo>
                <a:cubicBezTo>
                  <a:pt x="501073" y="188191"/>
                  <a:pt x="503382" y="376382"/>
                  <a:pt x="498764" y="526473"/>
                </a:cubicBezTo>
                <a:cubicBezTo>
                  <a:pt x="494146" y="676564"/>
                  <a:pt x="554182" y="831273"/>
                  <a:pt x="471055" y="900546"/>
                </a:cubicBezTo>
                <a:cubicBezTo>
                  <a:pt x="387928" y="969819"/>
                  <a:pt x="85436" y="949036"/>
                  <a:pt x="0" y="9421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0" y="3829690"/>
            <a:ext cx="9144000" cy="8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1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3092655" y="332656"/>
            <a:ext cx="2047025" cy="7727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/>
              <a:t>Compra de Produtos</a:t>
            </a:r>
          </a:p>
          <a:p>
            <a:pPr algn="ctr"/>
            <a:endParaRPr lang="pt-BR" dirty="0"/>
          </a:p>
        </p:txBody>
      </p:sp>
      <p:cxnSp>
        <p:nvCxnSpPr>
          <p:cNvPr id="24" name="Conector reto 23"/>
          <p:cNvCxnSpPr>
            <a:stCxn id="22" idx="2"/>
          </p:cNvCxnSpPr>
          <p:nvPr/>
        </p:nvCxnSpPr>
        <p:spPr>
          <a:xfrm flipH="1">
            <a:off x="4116167" y="1105388"/>
            <a:ext cx="1" cy="5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2843808" y="1667418"/>
            <a:ext cx="2592288" cy="1236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Balcão de atendimento 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7524328" y="1541862"/>
            <a:ext cx="28803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7668344" y="197391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344308" y="218993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344308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668344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4128655" y="1094510"/>
            <a:ext cx="3377671" cy="663376"/>
          </a:xfrm>
          <a:custGeom>
            <a:avLst/>
            <a:gdLst>
              <a:gd name="connsiteX0" fmla="*/ 0 w 3699788"/>
              <a:gd name="connsiteY0" fmla="*/ 0 h 724647"/>
              <a:gd name="connsiteX1" fmla="*/ 3366654 w 3699788"/>
              <a:gd name="connsiteY1" fmla="*/ 665018 h 724647"/>
              <a:gd name="connsiteX2" fmla="*/ 3394363 w 3699788"/>
              <a:gd name="connsiteY2" fmla="*/ 651164 h 72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7248902" y="3460358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5933" y="2071268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</a:t>
            </a:r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933" y="4869160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Cap</a:t>
            </a:r>
            <a:endParaRPr lang="pt-BR" dirty="0" smtClean="0"/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154168" y="4187405"/>
            <a:ext cx="1988247" cy="1648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Registrar compra.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Verificar variabilidade.</a:t>
            </a:r>
          </a:p>
          <a:p>
            <a:pPr algn="ctr"/>
            <a:endParaRPr lang="pt-BR" dirty="0" smtClean="0"/>
          </a:p>
        </p:txBody>
      </p:sp>
      <p:cxnSp>
        <p:nvCxnSpPr>
          <p:cNvPr id="3" name="Conector reto 2"/>
          <p:cNvCxnSpPr/>
          <p:nvPr/>
        </p:nvCxnSpPr>
        <p:spPr>
          <a:xfrm>
            <a:off x="0" y="382969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3092655" y="332656"/>
            <a:ext cx="2047025" cy="7727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Controle de estoque</a:t>
            </a:r>
            <a:endParaRPr lang="pt-BR" b="1" dirty="0"/>
          </a:p>
        </p:txBody>
      </p:sp>
      <p:cxnSp>
        <p:nvCxnSpPr>
          <p:cNvPr id="24" name="Conector reto 23"/>
          <p:cNvCxnSpPr>
            <a:stCxn id="22" idx="2"/>
          </p:cNvCxnSpPr>
          <p:nvPr/>
        </p:nvCxnSpPr>
        <p:spPr>
          <a:xfrm flipH="1">
            <a:off x="4116167" y="1105388"/>
            <a:ext cx="1" cy="5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2843808" y="1667418"/>
            <a:ext cx="2592288" cy="1236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Almoxarifado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7524328" y="1541862"/>
            <a:ext cx="28803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7668344" y="197391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344308" y="218993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344308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668344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4128655" y="1094510"/>
            <a:ext cx="3377671" cy="663376"/>
          </a:xfrm>
          <a:custGeom>
            <a:avLst/>
            <a:gdLst>
              <a:gd name="connsiteX0" fmla="*/ 0 w 3699788"/>
              <a:gd name="connsiteY0" fmla="*/ 0 h 724647"/>
              <a:gd name="connsiteX1" fmla="*/ 3366654 w 3699788"/>
              <a:gd name="connsiteY1" fmla="*/ 665018 h 724647"/>
              <a:gd name="connsiteX2" fmla="*/ 3394363 w 3699788"/>
              <a:gd name="connsiteY2" fmla="*/ 651164 h 72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7032400" y="3269364"/>
            <a:ext cx="127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Fornecedor</a:t>
            </a:r>
          </a:p>
          <a:p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5933" y="2071268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</a:t>
            </a:r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933" y="4869160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Cap</a:t>
            </a:r>
            <a:endParaRPr lang="pt-BR" dirty="0" smtClean="0"/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154168" y="4175938"/>
            <a:ext cx="2663322" cy="2309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Entrada e saída.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Registrar mercadoria.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Consultar estoque.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Organizar estoque.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Comprar mercadoria para venda.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Movimentação.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pt-BR" sz="2000" b="1" dirty="0" smtClean="0"/>
          </a:p>
          <a:p>
            <a:pPr algn="ctr"/>
            <a:endParaRPr lang="pt-BR" dirty="0" smtClean="0"/>
          </a:p>
        </p:txBody>
      </p:sp>
      <p:cxnSp>
        <p:nvCxnSpPr>
          <p:cNvPr id="3" name="Conector reto 2"/>
          <p:cNvCxnSpPr/>
          <p:nvPr/>
        </p:nvCxnSpPr>
        <p:spPr>
          <a:xfrm>
            <a:off x="0" y="378352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3092655" y="332656"/>
            <a:ext cx="2047025" cy="7727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Receber mercadoria</a:t>
            </a:r>
          </a:p>
          <a:p>
            <a:pPr algn="ctr"/>
            <a:endParaRPr lang="pt-BR" dirty="0"/>
          </a:p>
        </p:txBody>
      </p:sp>
      <p:cxnSp>
        <p:nvCxnSpPr>
          <p:cNvPr id="24" name="Conector reto 23"/>
          <p:cNvCxnSpPr>
            <a:stCxn id="22" idx="2"/>
          </p:cNvCxnSpPr>
          <p:nvPr/>
        </p:nvCxnSpPr>
        <p:spPr>
          <a:xfrm flipH="1">
            <a:off x="4116167" y="1105388"/>
            <a:ext cx="1" cy="5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2843808" y="1667418"/>
            <a:ext cx="2592288" cy="1236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</a:t>
            </a:r>
            <a:r>
              <a:rPr lang="pt-BR" sz="2000" b="1" dirty="0" smtClean="0"/>
              <a:t>lmoxarifado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7524328" y="1541862"/>
            <a:ext cx="28803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7668344" y="197391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344308" y="218993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344308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668344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4128655" y="1094510"/>
            <a:ext cx="3377671" cy="663376"/>
          </a:xfrm>
          <a:custGeom>
            <a:avLst/>
            <a:gdLst>
              <a:gd name="connsiteX0" fmla="*/ 0 w 3699788"/>
              <a:gd name="connsiteY0" fmla="*/ 0 h 724647"/>
              <a:gd name="connsiteX1" fmla="*/ 3366654 w 3699788"/>
              <a:gd name="connsiteY1" fmla="*/ 665018 h 724647"/>
              <a:gd name="connsiteX2" fmla="*/ 3394363 w 3699788"/>
              <a:gd name="connsiteY2" fmla="*/ 651164 h 72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7144199" y="3460358"/>
            <a:ext cx="138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Fornecedor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5933" y="2071268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</a:t>
            </a:r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933" y="4869160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Cap</a:t>
            </a:r>
            <a:endParaRPr lang="pt-BR" dirty="0" smtClean="0"/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779912" y="4543222"/>
            <a:ext cx="2243228" cy="1427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Receber notas fiscais.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Conferir mercadoria.</a:t>
            </a:r>
          </a:p>
          <a:p>
            <a:pPr algn="ctr"/>
            <a:endParaRPr lang="pt-BR" dirty="0" smtClean="0"/>
          </a:p>
        </p:txBody>
      </p:sp>
      <p:sp>
        <p:nvSpPr>
          <p:cNvPr id="2" name="Forma livre 1"/>
          <p:cNvSpPr/>
          <p:nvPr/>
        </p:nvSpPr>
        <p:spPr>
          <a:xfrm>
            <a:off x="6023140" y="3823855"/>
            <a:ext cx="1777267" cy="1596204"/>
          </a:xfrm>
          <a:custGeom>
            <a:avLst/>
            <a:gdLst>
              <a:gd name="connsiteX0" fmla="*/ 1721551 w 1777267"/>
              <a:gd name="connsiteY0" fmla="*/ 0 h 1596204"/>
              <a:gd name="connsiteX1" fmla="*/ 1749260 w 1777267"/>
              <a:gd name="connsiteY1" fmla="*/ 1288472 h 1596204"/>
              <a:gd name="connsiteX2" fmla="*/ 1375187 w 1777267"/>
              <a:gd name="connsiteY2" fmla="*/ 1537854 h 1596204"/>
              <a:gd name="connsiteX3" fmla="*/ 446933 w 1777267"/>
              <a:gd name="connsiteY3" fmla="*/ 1593272 h 1596204"/>
              <a:gd name="connsiteX4" fmla="*/ 31296 w 1777267"/>
              <a:gd name="connsiteY4" fmla="*/ 1593272 h 159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267" h="1596204">
                <a:moveTo>
                  <a:pt x="1721551" y="0"/>
                </a:moveTo>
                <a:cubicBezTo>
                  <a:pt x="1764269" y="516081"/>
                  <a:pt x="1806987" y="1032163"/>
                  <a:pt x="1749260" y="1288472"/>
                </a:cubicBezTo>
                <a:cubicBezTo>
                  <a:pt x="1691533" y="1544781"/>
                  <a:pt x="1592241" y="1487054"/>
                  <a:pt x="1375187" y="1537854"/>
                </a:cubicBezTo>
                <a:cubicBezTo>
                  <a:pt x="1158133" y="1588654"/>
                  <a:pt x="670915" y="1584036"/>
                  <a:pt x="446933" y="1593272"/>
                </a:cubicBezTo>
                <a:cubicBezTo>
                  <a:pt x="222951" y="1602508"/>
                  <a:pt x="-102631" y="1586345"/>
                  <a:pt x="31296" y="159327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 flipV="1">
            <a:off x="0" y="3823855"/>
            <a:ext cx="9144000" cy="5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3092655" y="332656"/>
            <a:ext cx="2047025" cy="7727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/>
              <a:t>Controle de vendas</a:t>
            </a:r>
          </a:p>
          <a:p>
            <a:pPr algn="ctr"/>
            <a:endParaRPr lang="pt-BR" dirty="0"/>
          </a:p>
        </p:txBody>
      </p:sp>
      <p:cxnSp>
        <p:nvCxnSpPr>
          <p:cNvPr id="24" name="Conector reto 23"/>
          <p:cNvCxnSpPr>
            <a:stCxn id="22" idx="2"/>
          </p:cNvCxnSpPr>
          <p:nvPr/>
        </p:nvCxnSpPr>
        <p:spPr>
          <a:xfrm flipH="1">
            <a:off x="4116167" y="1105388"/>
            <a:ext cx="1" cy="5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2843808" y="1667418"/>
            <a:ext cx="2592288" cy="12367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Balcão de atendimento 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7524328" y="1541862"/>
            <a:ext cx="288032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7668344" y="197391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344308" y="218993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7344308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668344" y="2765998"/>
            <a:ext cx="324036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4128655" y="1094510"/>
            <a:ext cx="3377671" cy="663376"/>
          </a:xfrm>
          <a:custGeom>
            <a:avLst/>
            <a:gdLst>
              <a:gd name="connsiteX0" fmla="*/ 0 w 3699788"/>
              <a:gd name="connsiteY0" fmla="*/ 0 h 724647"/>
              <a:gd name="connsiteX1" fmla="*/ 3366654 w 3699788"/>
              <a:gd name="connsiteY1" fmla="*/ 665018 h 724647"/>
              <a:gd name="connsiteX2" fmla="*/ 3394363 w 3699788"/>
              <a:gd name="connsiteY2" fmla="*/ 651164 h 72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7244253" y="3286268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5933" y="2071268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</a:t>
            </a:r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933" y="4869160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Cap</a:t>
            </a:r>
            <a:endParaRPr lang="pt-BR" dirty="0" smtClean="0"/>
          </a:p>
          <a:p>
            <a:r>
              <a:rPr lang="pt-BR" dirty="0" err="1" smtClean="0"/>
              <a:t>Ope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154168" y="4286709"/>
            <a:ext cx="22819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pt-BR" sz="1600" b="1" dirty="0" smtClean="0"/>
          </a:p>
          <a:p>
            <a:pPr marL="285750" indent="-285750" algn="ctr">
              <a:buFont typeface="Arial" pitchFamily="34" charset="0"/>
              <a:buChar char="•"/>
            </a:pPr>
            <a:endParaRPr lang="pt-B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Verificar produto.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Verificar venda.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Verifica estoque.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Verifica pedido.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Imprimir nota fiscal.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Efetuar venda.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pt-BR" sz="2000" b="1" dirty="0" smtClean="0"/>
          </a:p>
          <a:p>
            <a:pPr algn="ctr"/>
            <a:endParaRPr lang="pt-BR" dirty="0" smtClean="0"/>
          </a:p>
        </p:txBody>
      </p:sp>
      <p:cxnSp>
        <p:nvCxnSpPr>
          <p:cNvPr id="7" name="Conector reto 6"/>
          <p:cNvCxnSpPr/>
          <p:nvPr/>
        </p:nvCxnSpPr>
        <p:spPr>
          <a:xfrm flipH="1">
            <a:off x="0" y="36556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69488" y="3494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700808"/>
            <a:ext cx="496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João Vitor Alves Marangoni – 1900946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Lucas Alves de Jesus Silva – 1901120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Luiz Henrique Souza de França – 1802364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Maikon</a:t>
            </a:r>
            <a:r>
              <a:rPr lang="pt-BR" dirty="0" smtClean="0"/>
              <a:t> Silva Muniz – 1901175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Thiago Bruno da Silva Alexandre - 1926769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09223" y="764704"/>
            <a:ext cx="2586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Nomes dos Integrantes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975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155</Words>
  <Application>Microsoft Office PowerPoint</Application>
  <PresentationFormat>Apresentação na tela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9</cp:revision>
  <dcterms:created xsi:type="dcterms:W3CDTF">2020-02-26T19:59:03Z</dcterms:created>
  <dcterms:modified xsi:type="dcterms:W3CDTF">2020-02-26T21:54:14Z</dcterms:modified>
</cp:coreProperties>
</file>