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13D4DD2-14E1-4054-B6F1-9280CD39084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5/6/2020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583803-A525-43DC-A2AC-B20033EB661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097280" y="391320"/>
            <a:ext cx="34992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2" name="Line 2"/>
          <p:cNvSpPr/>
          <p:nvPr/>
        </p:nvSpPr>
        <p:spPr>
          <a:xfrm flipV="1">
            <a:off x="1280160" y="822960"/>
            <a:ext cx="360" cy="792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914400" y="1097280"/>
            <a:ext cx="64800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4" name="Line 4"/>
          <p:cNvSpPr/>
          <p:nvPr/>
        </p:nvSpPr>
        <p:spPr>
          <a:xfrm flipH="1">
            <a:off x="956160" y="161532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5" name="Line 5"/>
          <p:cNvSpPr/>
          <p:nvPr/>
        </p:nvSpPr>
        <p:spPr>
          <a:xfrm>
            <a:off x="1280520" y="161532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3092760" y="322200"/>
            <a:ext cx="2046600" cy="7722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Contexto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Gráfica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2194560" y="3017520"/>
            <a:ext cx="2592000" cy="12362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Gráfica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901080" y="4048920"/>
            <a:ext cx="28764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9" name="Line 9"/>
          <p:cNvSpPr/>
          <p:nvPr/>
        </p:nvSpPr>
        <p:spPr>
          <a:xfrm flipV="1">
            <a:off x="1096920" y="448056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0" name="Line 10"/>
          <p:cNvSpPr/>
          <p:nvPr/>
        </p:nvSpPr>
        <p:spPr>
          <a:xfrm>
            <a:off x="731520" y="4846320"/>
            <a:ext cx="648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1" name="Line 11"/>
          <p:cNvSpPr/>
          <p:nvPr/>
        </p:nvSpPr>
        <p:spPr>
          <a:xfrm flipH="1">
            <a:off x="773280" y="521208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2" name="Line 12"/>
          <p:cNvSpPr/>
          <p:nvPr/>
        </p:nvSpPr>
        <p:spPr>
          <a:xfrm>
            <a:off x="1097280" y="5212080"/>
            <a:ext cx="32436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3" name="CustomShape 13"/>
          <p:cNvSpPr/>
          <p:nvPr/>
        </p:nvSpPr>
        <p:spPr>
          <a:xfrm>
            <a:off x="240120" y="2286000"/>
            <a:ext cx="1638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Fornecedor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416880" y="6035040"/>
            <a:ext cx="1167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Cliente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5875920" y="1186560"/>
            <a:ext cx="1987920" cy="222538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</a:rPr>
              <a:t>Controle de estoque.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latin typeface="Calibri"/>
              </a:rPr>
              <a:t>Receber mercadoria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5792400" y="3930556"/>
            <a:ext cx="2071440" cy="179741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</a:rPr>
              <a:t>Compra de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produto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</a:rPr>
              <a:t>Controle de vendas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latin typeface="Arial"/>
            </a:endParaRPr>
          </a:p>
        </p:txBody>
      </p:sp>
      <p:cxnSp>
        <p:nvCxnSpPr>
          <p:cNvPr id="57" name="Line 17"/>
          <p:cNvCxnSpPr>
            <a:endCxn id="47" idx="0"/>
          </p:cNvCxnSpPr>
          <p:nvPr/>
        </p:nvCxnSpPr>
        <p:spPr>
          <a:xfrm>
            <a:off x="1629360" y="1215360"/>
            <a:ext cx="1861560" cy="180252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  <p:cxnSp>
        <p:nvCxnSpPr>
          <p:cNvPr id="58" name="Line 18"/>
          <p:cNvCxnSpPr>
            <a:endCxn id="47" idx="2"/>
          </p:cNvCxnSpPr>
          <p:nvPr/>
        </p:nvCxnSpPr>
        <p:spPr>
          <a:xfrm flipV="1">
            <a:off x="1645920" y="4253760"/>
            <a:ext cx="1845000" cy="1279800"/>
          </a:xfrm>
          <a:prstGeom prst="curvedConnector3">
            <a:avLst/>
          </a:prstGeom>
          <a:ln>
            <a:solidFill>
              <a:srgbClr val="000000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092760" y="332640"/>
            <a:ext cx="2046600" cy="7722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Compra de </a:t>
            </a:r>
            <a:r>
              <a:rPr lang="en-US" sz="2000" b="1" strike="noStrike" spc="-1" dirty="0" smtClean="0">
                <a:solidFill>
                  <a:srgbClr val="000000"/>
                </a:solidFill>
                <a:latin typeface="Calibri"/>
              </a:rPr>
              <a:t>Produto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60" name="Line 2"/>
          <p:cNvSpPr/>
          <p:nvPr/>
        </p:nvSpPr>
        <p:spPr>
          <a:xfrm>
            <a:off x="4115880" y="1105200"/>
            <a:ext cx="0" cy="5619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1" name="CustomShape 3"/>
          <p:cNvSpPr/>
          <p:nvPr/>
        </p:nvSpPr>
        <p:spPr>
          <a:xfrm>
            <a:off x="2843640" y="1667520"/>
            <a:ext cx="2592000" cy="12362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Balcão de atendimento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7524360" y="1541880"/>
            <a:ext cx="28764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63" name="Line 5"/>
          <p:cNvSpPr/>
          <p:nvPr/>
        </p:nvSpPr>
        <p:spPr>
          <a:xfrm flipV="1">
            <a:off x="7668000" y="197388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4" name="Line 6"/>
          <p:cNvSpPr/>
          <p:nvPr/>
        </p:nvSpPr>
        <p:spPr>
          <a:xfrm>
            <a:off x="7344000" y="2189880"/>
            <a:ext cx="648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5" name="Line 7"/>
          <p:cNvSpPr/>
          <p:nvPr/>
        </p:nvSpPr>
        <p:spPr>
          <a:xfrm flipH="1">
            <a:off x="7344000" y="276588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6" name="Line 8"/>
          <p:cNvSpPr/>
          <p:nvPr/>
        </p:nvSpPr>
        <p:spPr>
          <a:xfrm>
            <a:off x="7668000" y="2765880"/>
            <a:ext cx="32436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4128480" y="1094400"/>
            <a:ext cx="3377160" cy="663120"/>
          </a:xfrm>
          <a:custGeom>
            <a:avLst/>
            <a:gdLst/>
            <a:ahLst/>
            <a:cxnLst/>
            <a:rect l="l" t="t" r="r" b="b"/>
            <a:pathLst>
              <a:path w="3699788" h="724647">
                <a:moveTo>
                  <a:pt x="0" y="0"/>
                </a:moveTo>
                <a:lnTo>
                  <a:pt x="3366654" y="665018"/>
                </a:lnTo>
                <a:cubicBezTo>
                  <a:pt x="3932381" y="773545"/>
                  <a:pt x="3663372" y="712354"/>
                  <a:pt x="3394363" y="651164"/>
                </a:cubicBezTo>
              </a:path>
            </a:pathLst>
          </a:custGeom>
          <a:noFill/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8" name="CustomShape 10"/>
          <p:cNvSpPr/>
          <p:nvPr/>
        </p:nvSpPr>
        <p:spPr>
          <a:xfrm>
            <a:off x="7129800" y="346032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Cliente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" name="CustomShape 11"/>
          <p:cNvSpPr/>
          <p:nvPr/>
        </p:nvSpPr>
        <p:spPr>
          <a:xfrm>
            <a:off x="720" y="207144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Nós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0" name="CustomShape 12"/>
          <p:cNvSpPr/>
          <p:nvPr/>
        </p:nvSpPr>
        <p:spPr>
          <a:xfrm>
            <a:off x="720" y="486900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Cap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71" name="CustomShape 13"/>
          <p:cNvSpPr/>
          <p:nvPr/>
        </p:nvSpPr>
        <p:spPr>
          <a:xfrm>
            <a:off x="3154320" y="4187519"/>
            <a:ext cx="1987920" cy="1449005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</a:rPr>
              <a:t>Registrar compra.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72" name="Line 14"/>
          <p:cNvSpPr/>
          <p:nvPr/>
        </p:nvSpPr>
        <p:spPr>
          <a:xfrm>
            <a:off x="0" y="3829680"/>
            <a:ext cx="914400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cxnSp>
        <p:nvCxnSpPr>
          <p:cNvPr id="3" name="Conector reto 2"/>
          <p:cNvCxnSpPr>
            <a:stCxn id="61" idx="2"/>
            <a:endCxn id="71" idx="0"/>
          </p:cNvCxnSpPr>
          <p:nvPr/>
        </p:nvCxnSpPr>
        <p:spPr>
          <a:xfrm>
            <a:off x="4139640" y="2903760"/>
            <a:ext cx="8640" cy="1283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3092760" y="332640"/>
            <a:ext cx="2046600" cy="7722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</a:rPr>
              <a:t>Controle de estoque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4" name="Line 2"/>
          <p:cNvSpPr/>
          <p:nvPr/>
        </p:nvSpPr>
        <p:spPr>
          <a:xfrm>
            <a:off x="4115880" y="1105200"/>
            <a:ext cx="0" cy="5619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5" name="CustomShape 3"/>
          <p:cNvSpPr/>
          <p:nvPr/>
        </p:nvSpPr>
        <p:spPr>
          <a:xfrm>
            <a:off x="2843640" y="1667520"/>
            <a:ext cx="2592000" cy="12362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Almoxarifado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7524360" y="1541880"/>
            <a:ext cx="28764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77" name="Line 5"/>
          <p:cNvSpPr/>
          <p:nvPr/>
        </p:nvSpPr>
        <p:spPr>
          <a:xfrm flipV="1">
            <a:off x="7668000" y="197388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8" name="Line 6"/>
          <p:cNvSpPr/>
          <p:nvPr/>
        </p:nvSpPr>
        <p:spPr>
          <a:xfrm>
            <a:off x="7344000" y="2189880"/>
            <a:ext cx="648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9" name="Line 7"/>
          <p:cNvSpPr/>
          <p:nvPr/>
        </p:nvSpPr>
        <p:spPr>
          <a:xfrm flipH="1">
            <a:off x="7344000" y="276588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0" name="Line 8"/>
          <p:cNvSpPr/>
          <p:nvPr/>
        </p:nvSpPr>
        <p:spPr>
          <a:xfrm>
            <a:off x="7668000" y="2765880"/>
            <a:ext cx="32436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1" name="CustomShape 9"/>
          <p:cNvSpPr/>
          <p:nvPr/>
        </p:nvSpPr>
        <p:spPr>
          <a:xfrm>
            <a:off x="4128480" y="1094400"/>
            <a:ext cx="3377160" cy="663120"/>
          </a:xfrm>
          <a:custGeom>
            <a:avLst/>
            <a:gdLst/>
            <a:ahLst/>
            <a:cxnLst/>
            <a:rect l="l" t="t" r="r" b="b"/>
            <a:pathLst>
              <a:path w="3699788" h="724647">
                <a:moveTo>
                  <a:pt x="0" y="0"/>
                </a:moveTo>
                <a:lnTo>
                  <a:pt x="3366654" y="665018"/>
                </a:lnTo>
                <a:cubicBezTo>
                  <a:pt x="3932381" y="773545"/>
                  <a:pt x="3663372" y="712354"/>
                  <a:pt x="3394363" y="651164"/>
                </a:cubicBezTo>
              </a:path>
            </a:pathLst>
          </a:custGeom>
          <a:noFill/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2" name="CustomShape 10"/>
          <p:cNvSpPr/>
          <p:nvPr/>
        </p:nvSpPr>
        <p:spPr>
          <a:xfrm>
            <a:off x="6849000" y="3269520"/>
            <a:ext cx="1638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Fornecedor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83" name="CustomShape 11"/>
          <p:cNvSpPr/>
          <p:nvPr/>
        </p:nvSpPr>
        <p:spPr>
          <a:xfrm>
            <a:off x="720" y="207144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Nós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84" name="CustomShape 12"/>
          <p:cNvSpPr/>
          <p:nvPr/>
        </p:nvSpPr>
        <p:spPr>
          <a:xfrm>
            <a:off x="720" y="486900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Cap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85" name="CustomShape 13"/>
          <p:cNvSpPr/>
          <p:nvPr/>
        </p:nvSpPr>
        <p:spPr>
          <a:xfrm>
            <a:off x="2808180" y="4187923"/>
            <a:ext cx="2662920" cy="1621397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Registrar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mercadoria.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Consultar estoque.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86" name="Line 14"/>
          <p:cNvSpPr/>
          <p:nvPr/>
        </p:nvSpPr>
        <p:spPr>
          <a:xfrm>
            <a:off x="0" y="3783240"/>
            <a:ext cx="914400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cxnSp>
        <p:nvCxnSpPr>
          <p:cNvPr id="3" name="Conector reto 2"/>
          <p:cNvCxnSpPr>
            <a:stCxn id="75" idx="2"/>
          </p:cNvCxnSpPr>
          <p:nvPr/>
        </p:nvCxnSpPr>
        <p:spPr>
          <a:xfrm flipH="1">
            <a:off x="4128480" y="2903760"/>
            <a:ext cx="11160" cy="127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092760" y="332640"/>
            <a:ext cx="2046600" cy="7722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Receber mercadoria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88" name="Line 2"/>
          <p:cNvSpPr/>
          <p:nvPr/>
        </p:nvSpPr>
        <p:spPr>
          <a:xfrm>
            <a:off x="4115880" y="1105200"/>
            <a:ext cx="0" cy="5619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2843640" y="1667520"/>
            <a:ext cx="2592000" cy="12362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Almoxarifado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7524360" y="1541880"/>
            <a:ext cx="28764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91" name="Line 5"/>
          <p:cNvSpPr/>
          <p:nvPr/>
        </p:nvSpPr>
        <p:spPr>
          <a:xfrm flipV="1">
            <a:off x="7668000" y="197388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2" name="Line 6"/>
          <p:cNvSpPr/>
          <p:nvPr/>
        </p:nvSpPr>
        <p:spPr>
          <a:xfrm>
            <a:off x="7344000" y="2189880"/>
            <a:ext cx="648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3" name="Line 7"/>
          <p:cNvSpPr/>
          <p:nvPr/>
        </p:nvSpPr>
        <p:spPr>
          <a:xfrm flipH="1">
            <a:off x="7344000" y="276588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4" name="Line 8"/>
          <p:cNvSpPr/>
          <p:nvPr/>
        </p:nvSpPr>
        <p:spPr>
          <a:xfrm>
            <a:off x="7668000" y="2765880"/>
            <a:ext cx="32436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5" name="CustomShape 9"/>
          <p:cNvSpPr/>
          <p:nvPr/>
        </p:nvSpPr>
        <p:spPr>
          <a:xfrm>
            <a:off x="4128480" y="1094400"/>
            <a:ext cx="3377160" cy="663120"/>
          </a:xfrm>
          <a:custGeom>
            <a:avLst/>
            <a:gdLst/>
            <a:ahLst/>
            <a:cxnLst/>
            <a:rect l="l" t="t" r="r" b="b"/>
            <a:pathLst>
              <a:path w="3699788" h="724647">
                <a:moveTo>
                  <a:pt x="0" y="0"/>
                </a:moveTo>
                <a:lnTo>
                  <a:pt x="3366654" y="665018"/>
                </a:lnTo>
                <a:cubicBezTo>
                  <a:pt x="3932381" y="773545"/>
                  <a:pt x="3663372" y="712354"/>
                  <a:pt x="3394363" y="651164"/>
                </a:cubicBezTo>
              </a:path>
            </a:pathLst>
          </a:custGeom>
          <a:noFill/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96" name="CustomShape 10"/>
          <p:cNvSpPr/>
          <p:nvPr/>
        </p:nvSpPr>
        <p:spPr>
          <a:xfrm>
            <a:off x="7144200" y="3460320"/>
            <a:ext cx="13878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Fornecedor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" name="CustomShape 11"/>
          <p:cNvSpPr/>
          <p:nvPr/>
        </p:nvSpPr>
        <p:spPr>
          <a:xfrm>
            <a:off x="720" y="207144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Nós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98" name="CustomShape 12"/>
          <p:cNvSpPr/>
          <p:nvPr/>
        </p:nvSpPr>
        <p:spPr>
          <a:xfrm>
            <a:off x="720" y="486900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Cap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99" name="CustomShape 13"/>
          <p:cNvSpPr/>
          <p:nvPr/>
        </p:nvSpPr>
        <p:spPr>
          <a:xfrm>
            <a:off x="3780000" y="4543200"/>
            <a:ext cx="2242800" cy="14270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Receber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notas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fiscais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</a:rPr>
              <a:t>Conferir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mercadoria.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00" name="CustomShape 14"/>
          <p:cNvSpPr/>
          <p:nvPr/>
        </p:nvSpPr>
        <p:spPr>
          <a:xfrm>
            <a:off x="6023160" y="3823920"/>
            <a:ext cx="1776960" cy="1595880"/>
          </a:xfrm>
          <a:custGeom>
            <a:avLst/>
            <a:gdLst/>
            <a:ahLst/>
            <a:cxnLst/>
            <a:rect l="l" t="t" r="r" b="b"/>
            <a:pathLst>
              <a:path w="1777267" h="1596204">
                <a:moveTo>
                  <a:pt x="1721551" y="0"/>
                </a:moveTo>
                <a:cubicBezTo>
                  <a:pt x="1764269" y="516081"/>
                  <a:pt x="1806987" y="1032163"/>
                  <a:pt x="1749260" y="1288472"/>
                </a:cubicBezTo>
                <a:cubicBezTo>
                  <a:pt x="1691533" y="1544781"/>
                  <a:pt x="1592241" y="1487054"/>
                  <a:pt x="1375187" y="1537854"/>
                </a:cubicBezTo>
                <a:cubicBezTo>
                  <a:pt x="1158133" y="1588654"/>
                  <a:pt x="670915" y="1584036"/>
                  <a:pt x="446933" y="1593272"/>
                </a:cubicBezTo>
                <a:cubicBezTo>
                  <a:pt x="222951" y="1602508"/>
                  <a:pt x="-102631" y="1586345"/>
                  <a:pt x="31296" y="1593272"/>
                </a:cubicBezTo>
              </a:path>
            </a:pathLst>
          </a:custGeom>
          <a:noFill/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1" name="Line 15"/>
          <p:cNvSpPr/>
          <p:nvPr/>
        </p:nvSpPr>
        <p:spPr>
          <a:xfrm flipH="1" flipV="1">
            <a:off x="0" y="3823560"/>
            <a:ext cx="9144000" cy="612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092760" y="332640"/>
            <a:ext cx="2046600" cy="772200"/>
          </a:xfrm>
          <a:prstGeom prst="rect">
            <a:avLst/>
          </a:prstGeom>
          <a:ln>
            <a:solidFill>
              <a:srgbClr val="F59240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Controle de vendas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03" name="Line 2"/>
          <p:cNvSpPr/>
          <p:nvPr/>
        </p:nvSpPr>
        <p:spPr>
          <a:xfrm>
            <a:off x="4115880" y="1105200"/>
            <a:ext cx="0" cy="5619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4" name="CustomShape 3"/>
          <p:cNvSpPr/>
          <p:nvPr/>
        </p:nvSpPr>
        <p:spPr>
          <a:xfrm>
            <a:off x="2843640" y="1667520"/>
            <a:ext cx="2592000" cy="123624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 dirty="0" err="1" smtClean="0">
                <a:solidFill>
                  <a:srgbClr val="000000"/>
                </a:solidFill>
                <a:latin typeface="Calibri"/>
              </a:rPr>
              <a:t>Gerencia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7524360" y="1541880"/>
            <a:ext cx="287640" cy="431640"/>
          </a:xfrm>
          <a:prstGeom prst="ellipse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06" name="Line 5"/>
          <p:cNvSpPr/>
          <p:nvPr/>
        </p:nvSpPr>
        <p:spPr>
          <a:xfrm flipV="1">
            <a:off x="7668000" y="1973880"/>
            <a:ext cx="360" cy="7920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7" name="Line 6"/>
          <p:cNvSpPr/>
          <p:nvPr/>
        </p:nvSpPr>
        <p:spPr>
          <a:xfrm>
            <a:off x="7344000" y="2189880"/>
            <a:ext cx="648360" cy="36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8" name="Line 7"/>
          <p:cNvSpPr/>
          <p:nvPr/>
        </p:nvSpPr>
        <p:spPr>
          <a:xfrm flipH="1">
            <a:off x="7344000" y="2765880"/>
            <a:ext cx="32400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09" name="Line 8"/>
          <p:cNvSpPr/>
          <p:nvPr/>
        </p:nvSpPr>
        <p:spPr>
          <a:xfrm>
            <a:off x="7668000" y="2765880"/>
            <a:ext cx="324360" cy="457200"/>
          </a:xfrm>
          <a:prstGeom prst="line">
            <a:avLst/>
          </a:prstGeom>
          <a:ln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0" name="CustomShape 9"/>
          <p:cNvSpPr/>
          <p:nvPr/>
        </p:nvSpPr>
        <p:spPr>
          <a:xfrm>
            <a:off x="4128480" y="1094400"/>
            <a:ext cx="3377160" cy="663120"/>
          </a:xfrm>
          <a:custGeom>
            <a:avLst/>
            <a:gdLst/>
            <a:ahLst/>
            <a:cxnLst/>
            <a:rect l="l" t="t" r="r" b="b"/>
            <a:pathLst>
              <a:path w="3699788" h="724647">
                <a:moveTo>
                  <a:pt x="0" y="0"/>
                </a:moveTo>
                <a:lnTo>
                  <a:pt x="3366654" y="665018"/>
                </a:lnTo>
                <a:cubicBezTo>
                  <a:pt x="3932381" y="773545"/>
                  <a:pt x="3663372" y="712354"/>
                  <a:pt x="3394363" y="651164"/>
                </a:cubicBezTo>
              </a:path>
            </a:pathLst>
          </a:custGeom>
          <a:noFill/>
          <a:ln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11" name="CustomShape 10"/>
          <p:cNvSpPr/>
          <p:nvPr/>
        </p:nvSpPr>
        <p:spPr>
          <a:xfrm>
            <a:off x="7125120" y="3286440"/>
            <a:ext cx="1086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</a:rPr>
              <a:t>Cliente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2" name="CustomShape 11"/>
          <p:cNvSpPr/>
          <p:nvPr/>
        </p:nvSpPr>
        <p:spPr>
          <a:xfrm>
            <a:off x="720" y="207144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Nós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12"/>
          <p:cNvSpPr/>
          <p:nvPr/>
        </p:nvSpPr>
        <p:spPr>
          <a:xfrm>
            <a:off x="720" y="4869000"/>
            <a:ext cx="6444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Cap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14" name="CustomShape 13"/>
          <p:cNvSpPr/>
          <p:nvPr/>
        </p:nvSpPr>
        <p:spPr>
          <a:xfrm>
            <a:off x="2975040" y="4544704"/>
            <a:ext cx="2281680" cy="1146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1800" b="0" strike="noStrike" spc="-1" dirty="0" smtClean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Verificar vendas</a:t>
            </a:r>
            <a:endParaRPr lang="en-US" sz="1800" b="0" strike="noStrike" spc="-1" dirty="0" smtClean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5" name="Line 14"/>
          <p:cNvSpPr/>
          <p:nvPr/>
        </p:nvSpPr>
        <p:spPr>
          <a:xfrm flipH="1">
            <a:off x="0" y="3655440"/>
            <a:ext cx="914400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cxnSp>
        <p:nvCxnSpPr>
          <p:cNvPr id="3" name="Conector reto 2"/>
          <p:cNvCxnSpPr>
            <a:stCxn id="104" idx="2"/>
          </p:cNvCxnSpPr>
          <p:nvPr/>
        </p:nvCxnSpPr>
        <p:spPr>
          <a:xfrm flipH="1">
            <a:off x="4128480" y="2903760"/>
            <a:ext cx="11160" cy="1640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849360" y="3265920"/>
            <a:ext cx="18396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t/>
            </a:r>
            <a:br/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83640" y="1700640"/>
            <a:ext cx="496944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João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Vitor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Alves Marangoni – 1900946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Lucas Alves de Jesus Silva – 1901120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Luiz Henrique Souza de França – 1802364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Maikon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Silva Muniz – 1901175</a:t>
            </a: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Thiago Bruno da Silva Alexandre -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1902669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32680" y="764640"/>
            <a:ext cx="313920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Nomes dos Integrantes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108</Words>
  <Application>Microsoft Office PowerPoint</Application>
  <PresentationFormat>Apresentação na tela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Usuário do Windows</dc:creator>
  <dc:description/>
  <cp:lastModifiedBy>Luiz Henrique de Souza França</cp:lastModifiedBy>
  <cp:revision>17</cp:revision>
  <dcterms:created xsi:type="dcterms:W3CDTF">2020-02-26T19:59:03Z</dcterms:created>
  <dcterms:modified xsi:type="dcterms:W3CDTF">2020-05-07T01:04:30Z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