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2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3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7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74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5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27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0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9B34-32CF-2441-954B-EB8A7DF149FD}" type="datetimeFigureOut">
              <a:rPr lang="pt-BR" smtClean="0"/>
              <a:t>22/10/17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BD7A-F9C8-CC43-A810-4D765F1DF68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5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725891" y="6139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2479548"/>
            <a:ext cx="9491472" cy="18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886" y="220104"/>
            <a:ext cx="12192000" cy="64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725891" y="6139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28920" y="2230477"/>
            <a:ext cx="6534161" cy="2397047"/>
            <a:chOff x="2828920" y="2097698"/>
            <a:chExt cx="6534161" cy="23970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652" y="3669539"/>
              <a:ext cx="4124696" cy="825206"/>
            </a:xfrm>
            <a:prstGeom prst="rect">
              <a:avLst/>
            </a:prstGeom>
          </p:spPr>
        </p:pic>
        <p:sp>
          <p:nvSpPr>
            <p:cNvPr id="2" name="CaixaDeTexto 1"/>
            <p:cNvSpPr txBox="1"/>
            <p:nvPr/>
          </p:nvSpPr>
          <p:spPr>
            <a:xfrm>
              <a:off x="2828920" y="2097698"/>
              <a:ext cx="653416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0" dirty="0" smtClean="0">
                  <a:solidFill>
                    <a:srgbClr val="472252"/>
                  </a:solidFill>
                  <a:latin typeface="Amelia-Basic-Black ☞" charset="0"/>
                  <a:ea typeface="Amelia-Basic-Black ☞" charset="0"/>
                  <a:cs typeface="Amelia-Basic-Black ☞" charset="0"/>
                </a:rPr>
                <a:t>OBRIGADO!</a:t>
              </a:r>
              <a:endParaRPr lang="pt-BR" sz="10000" dirty="0">
                <a:solidFill>
                  <a:srgbClr val="472252"/>
                </a:solidFill>
                <a:latin typeface="Amelia-Basic-Black ☞" charset="0"/>
                <a:ea typeface="Amelia-Basic-Black ☞" charset="0"/>
                <a:cs typeface="Amelia-Basic-Black ☞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4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Amelia-Basic-Black ☞</vt:lpstr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6</cp:revision>
  <dcterms:created xsi:type="dcterms:W3CDTF">2017-10-22T05:40:10Z</dcterms:created>
  <dcterms:modified xsi:type="dcterms:W3CDTF">2017-10-22T14:03:13Z</dcterms:modified>
</cp:coreProperties>
</file>