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082"/>
    <a:srgbClr val="FFC1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398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7964A-1A18-BCEF-0230-3058A951B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EB7AB7F-CF0B-1FFE-5CB3-F66E05234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6E2272-1CBF-FE88-B392-1372785C4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C110-63F9-4DAB-8C27-6798D7FCE441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A6C435-0DF1-6B91-FC35-98CF4AD1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9B49AC-1B5B-8277-DF24-3371E07A1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A2C-A619-455B-972E-4634E9C5D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7924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42CB5-AC3D-1F39-A4C7-75C35B9D7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4046825-0755-CB4C-8E3C-C9ADFE222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423B417-E6F2-C9CE-6843-55C476DEA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C110-63F9-4DAB-8C27-6798D7FCE441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6D368B-7EC7-66DD-DCAF-54400CB53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A9830B-9F3E-A4E1-3EAC-B744E5C6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A2C-A619-455B-972E-4634E9C5D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2226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4A5370-F630-EE07-51CA-023BA9269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78B670-7645-FE96-9E42-30F4EC692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DC169A-C3EC-D24F-8320-8705A756E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C110-63F9-4DAB-8C27-6798D7FCE441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272F46-F6A3-F873-04D3-75996DD4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1DC83C-3A18-32B4-0984-17F3FA55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A2C-A619-455B-972E-4634E9C5D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8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12DFC-9634-31DF-1470-AC3FE4CD3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607472-6DAD-1F7E-36D1-27C17B667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8B482B-F69D-B935-D030-531B15242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C110-63F9-4DAB-8C27-6798D7FCE441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993C8C-373C-E4DF-D5A2-BD380691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2C33E7-233F-DBA8-9BA0-E64B4D333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A2C-A619-455B-972E-4634E9C5D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164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0B566-9E73-8BFF-BA93-3328F2E6A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A8F1DF-0376-F1CD-7202-929238A3F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4E3A11-188B-86CE-C2B0-EBA1A7AA8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C110-63F9-4DAB-8C27-6798D7FCE441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08CA5A-8D43-65EB-1BCF-6054B479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779CC7-D178-4E82-450D-1703266C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A2C-A619-455B-972E-4634E9C5D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12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B645AE-0124-D9AB-998B-08F9FA0C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C04AF3-16C5-773C-288F-A61258EDC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3CBD037-4910-2150-E285-EC8E07217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24E0B4-8EB1-682D-2BAF-8C90EF5D0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C110-63F9-4DAB-8C27-6798D7FCE441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D994D9-58DE-162B-69D3-FF19BDF0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2597FE-4A28-5A39-6180-5D573593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A2C-A619-455B-972E-4634E9C5D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00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93EFB-13F8-546C-9AD1-14DB8F7E5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100E9A-A89D-9DD1-C0EE-DE4810C12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CC0195-3AE2-1F91-3462-449666F63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B36F2B6-6B51-0278-B8E0-3D2AF94FF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6EFCCD-192B-330C-6B9D-AA367D31D0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35E1149-65EE-2637-2DD0-222BEAA0F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C110-63F9-4DAB-8C27-6798D7FCE441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A871875-DDB2-BD33-B678-635C4492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81210A-8E0D-9F82-360B-6B9A5771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A2C-A619-455B-972E-4634E9C5D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47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A99A3-173D-77B8-A9FF-41D20DBD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67886DA-3361-EA9B-60E9-60393ADD6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C110-63F9-4DAB-8C27-6798D7FCE441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30D70A4-7737-55F2-844C-E7844E7F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208C42-D2B1-0E56-0B3B-0BFBDE37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A2C-A619-455B-972E-4634E9C5D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973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F99A0AE-17C3-DCEA-9781-60508E5A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C110-63F9-4DAB-8C27-6798D7FCE441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29A79D7-256D-B6DB-0E03-3C71863A2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C419BA-531E-2DC2-0263-FA5AA869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A2C-A619-455B-972E-4634E9C5D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71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3FCA1-49A1-325E-F7A0-918807691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DDDE99-B35C-6C43-38BE-B310990F3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BDD4C7-60D5-756D-5E9E-F0B9AB833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E6B682-5271-B520-FC6B-474D0001C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C110-63F9-4DAB-8C27-6798D7FCE441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14B900-9EC9-E418-3300-E660BD44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7A36E7-3755-9E20-BE1C-F165DDF7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A2C-A619-455B-972E-4634E9C5D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222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ACDFF3-49C1-894E-971A-F7999537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40899B-C31F-5D74-838C-1104FF3FD0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050C54-EC95-BF18-EF86-218CA7C4E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01D40C-3221-B955-C806-17E51993A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8C110-63F9-4DAB-8C27-6798D7FCE441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655110-3390-FC50-3DBC-1CE892AB3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8AEFEE-374F-608F-D6E4-84E85BF05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23A2C-A619-455B-972E-4634E9C5D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882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E1F4F0F-0514-8795-889B-D898B27F5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4D0345-9FAA-2791-CE2C-CF220BBCD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03A8A6-BC34-DCC9-4F69-E1359B0C5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78C110-63F9-4DAB-8C27-6798D7FCE441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4F6DE3-D199-BCE8-8BAC-BCECF0BA0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1D5E15-A3EB-B9E0-A1E7-D0C96846A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523A2C-A619-455B-972E-4634E9C5D5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768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34CCCDF-8A7C-8CB1-1794-7E6C574EE653}"/>
              </a:ext>
            </a:extLst>
          </p:cNvPr>
          <p:cNvSpPr/>
          <p:nvPr/>
        </p:nvSpPr>
        <p:spPr>
          <a:xfrm>
            <a:off x="0" y="0"/>
            <a:ext cx="12192000" cy="3536157"/>
          </a:xfrm>
          <a:prstGeom prst="rect">
            <a:avLst/>
          </a:prstGeom>
          <a:solidFill>
            <a:srgbClr val="FFE0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1945369-9727-480A-60D1-CC29B2E9816D}"/>
              </a:ext>
            </a:extLst>
          </p:cNvPr>
          <p:cNvSpPr/>
          <p:nvPr/>
        </p:nvSpPr>
        <p:spPr>
          <a:xfrm>
            <a:off x="0" y="1"/>
            <a:ext cx="12192000" cy="1142998"/>
          </a:xfrm>
          <a:prstGeom prst="rect">
            <a:avLst/>
          </a:prstGeom>
          <a:solidFill>
            <a:srgbClr val="FFC107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7B90EE62-596A-3AD3-F39F-2AAD2E92B116}"/>
              </a:ext>
            </a:extLst>
          </p:cNvPr>
          <p:cNvSpPr/>
          <p:nvPr/>
        </p:nvSpPr>
        <p:spPr>
          <a:xfrm>
            <a:off x="189430" y="1309689"/>
            <a:ext cx="2826000" cy="531018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B1CF301-0EC2-3815-4030-CD45F063353D}"/>
              </a:ext>
            </a:extLst>
          </p:cNvPr>
          <p:cNvSpPr/>
          <p:nvPr/>
        </p:nvSpPr>
        <p:spPr>
          <a:xfrm>
            <a:off x="3143249" y="1309690"/>
            <a:ext cx="2824932" cy="53101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1EAF83B-A74E-50E1-B795-939CD42FEED3}"/>
              </a:ext>
            </a:extLst>
          </p:cNvPr>
          <p:cNvSpPr/>
          <p:nvPr/>
        </p:nvSpPr>
        <p:spPr>
          <a:xfrm>
            <a:off x="6096001" y="1309689"/>
            <a:ext cx="5949978" cy="25717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F018FF65-B81F-D9A3-E386-4EB5802A6892}"/>
              </a:ext>
            </a:extLst>
          </p:cNvPr>
          <p:cNvSpPr/>
          <p:nvPr/>
        </p:nvSpPr>
        <p:spPr>
          <a:xfrm>
            <a:off x="6096001" y="4048127"/>
            <a:ext cx="5949978" cy="25717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C416EE3-071B-B768-1CCD-678C4B7CA67D}"/>
              </a:ext>
            </a:extLst>
          </p:cNvPr>
          <p:cNvSpPr txBox="1"/>
          <p:nvPr/>
        </p:nvSpPr>
        <p:spPr>
          <a:xfrm>
            <a:off x="1102158" y="248333"/>
            <a:ext cx="370822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O Papel do SUS na Saúde Mental – Setembro Amarelo</a:t>
            </a:r>
          </a:p>
          <a:p>
            <a:r>
              <a:rPr lang="pt-BR" sz="1000" dirty="0"/>
              <a:t>Dados de 2019 – Distrito Federal</a:t>
            </a:r>
            <a:endParaRPr lang="pt-BR" dirty="0"/>
          </a:p>
        </p:txBody>
      </p:sp>
      <p:pic>
        <p:nvPicPr>
          <p:cNvPr id="24" name="Imagem 23" descr="Ícone&#10;&#10;O conteúdo gerado por IA pode estar incorreto.">
            <a:extLst>
              <a:ext uri="{FF2B5EF4-FFF2-40B4-BE49-F238E27FC236}">
                <a16:creationId xmlns:a16="http://schemas.microsoft.com/office/drawing/2014/main" id="{A3D415FD-CA14-B1AD-4581-903891CF4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71" y="137206"/>
            <a:ext cx="868587" cy="86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612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Thiago Buttler</dc:creator>
  <cp:lastModifiedBy>Thiago Buttler</cp:lastModifiedBy>
  <cp:revision>3</cp:revision>
  <dcterms:created xsi:type="dcterms:W3CDTF">2025-09-17T23:22:27Z</dcterms:created>
  <dcterms:modified xsi:type="dcterms:W3CDTF">2025-09-19T15:17:02Z</dcterms:modified>
</cp:coreProperties>
</file>