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256" r:id="rId2"/>
    <p:sldId id="261" r:id="rId3"/>
    <p:sldId id="262" r:id="rId4"/>
    <p:sldId id="259" r:id="rId5"/>
    <p:sldId id="260" r:id="rId6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17C7B7-34F5-4531-9889-28687F60FAC8}" type="datetime1">
              <a:rPr lang="pt-BR" smtClean="0"/>
              <a:t>02/07/2022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3EC75-555C-481D-9088-738CE6DDFC83}" type="datetime1">
              <a:rPr lang="pt-BR" smtClean="0"/>
              <a:pPr/>
              <a:t>02/07/2022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774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F5B136-74F1-42D3-987D-A097EEF8F2FE}" type="datetime1">
              <a:rPr lang="pt-BR" noProof="0" smtClean="0"/>
              <a:t>02/07/2022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29B074-15EB-43FB-8347-3A734D799093}" type="datetime1">
              <a:rPr lang="pt-BR" noProof="0" smtClean="0"/>
              <a:t>02/07/2022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36303E3-8DE9-4C2D-91EE-6F377AE582A8}" type="datetime1">
              <a:rPr lang="pt-BR" noProof="0" smtClean="0"/>
              <a:t>02/07/2022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4AF3F4-81C7-4F15-8991-6D0E8D06651A}" type="datetime1">
              <a:rPr lang="pt-BR" noProof="0" smtClean="0"/>
              <a:t>02/07/2022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E2946E4-8964-43BF-B1D5-4261B83248E5}" type="datetime1">
              <a:rPr lang="pt-BR" noProof="0" smtClean="0"/>
              <a:t>02/07/2022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C9F420-083C-437A-9265-7F13EB97C6A2}" type="datetime1">
              <a:rPr lang="pt-BR" noProof="0" smtClean="0"/>
              <a:t>02/07/2022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07AF20-ED70-4B21-B799-75BB5818AB43}" type="datetime1">
              <a:rPr lang="pt-BR" noProof="0" smtClean="0"/>
              <a:t>02/07/2022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33D876-8C34-42FC-BFF7-457557B97BB7}" type="datetime1">
              <a:rPr lang="pt-BR" noProof="0" smtClean="0"/>
              <a:t>02/07/2022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92437E-206F-4A1C-947F-806A50A40B88}" type="datetime1">
              <a:rPr lang="pt-BR" noProof="0" smtClean="0"/>
              <a:t>02/07/2022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036DDBC-F1EF-4D09-A533-5995BC167053}" type="datetime1">
              <a:rPr lang="pt-BR" noProof="0" smtClean="0"/>
              <a:t>02/07/2022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FDDC01-A1CF-4C3A-BE96-FBC60101324D}" type="datetime1">
              <a:rPr lang="pt-BR" noProof="0" smtClean="0"/>
              <a:t>02/07/2022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52266794-2CD5-4ED3-94F8-8B8DC65FDDE3}" type="datetime1">
              <a:rPr lang="pt-BR" noProof="0" smtClean="0"/>
              <a:t>02/07/2022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m 6" descr="Conexões Digitai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pt-BR" sz="6000" dirty="0">
                <a:solidFill>
                  <a:schemeClr val="bg1"/>
                </a:solidFill>
              </a:rPr>
              <a:t>Modelagem de sistema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7CEBFF"/>
                </a:solidFill>
              </a:rPr>
              <a:t>Thiago Bazani – Atividade uc12-sa2-er1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pt-BR" dirty="0"/>
              <a:t>	Características Pessoa física e jurídica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051EC76-6192-7A6F-CF00-9CC34E12E3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90000"/>
              </a:lnSpc>
            </a:pPr>
            <a:endParaRPr lang="pt-BR" dirty="0"/>
          </a:p>
          <a:p>
            <a:pPr lvl="1">
              <a:lnSpc>
                <a:spcPct val="90000"/>
              </a:lnSpc>
            </a:pPr>
            <a:r>
              <a:rPr lang="pt-BR" sz="1800" dirty="0"/>
              <a:t>Modelo de classe representada no diagrama, serve como orientação para o tipo de objeto que será criado no sistema.</a:t>
            </a:r>
          </a:p>
          <a:p>
            <a:pPr lvl="1">
              <a:lnSpc>
                <a:spcPct val="90000"/>
              </a:lnSpc>
            </a:pPr>
            <a:r>
              <a:rPr lang="pt-BR" sz="1800" dirty="0"/>
              <a:t>Nas classes contemos duas propriedades com tipos diferentes. No C# existem alguns tipos de propriedades como: </a:t>
            </a:r>
            <a:r>
              <a:rPr lang="pt-BR" sz="1800" dirty="0" err="1"/>
              <a:t>int</a:t>
            </a:r>
            <a:r>
              <a:rPr lang="pt-BR" sz="1800" dirty="0"/>
              <a:t>, </a:t>
            </a:r>
            <a:r>
              <a:rPr lang="pt-BR" sz="1800" dirty="0" err="1"/>
              <a:t>double</a:t>
            </a:r>
            <a:r>
              <a:rPr lang="pt-BR" sz="1800" dirty="0"/>
              <a:t>, </a:t>
            </a:r>
            <a:r>
              <a:rPr lang="pt-BR" sz="1800" dirty="0" err="1"/>
              <a:t>bool</a:t>
            </a:r>
            <a:r>
              <a:rPr lang="pt-BR" sz="1800" dirty="0"/>
              <a:t>, </a:t>
            </a:r>
            <a:r>
              <a:rPr lang="pt-BR" sz="1800" dirty="0" err="1"/>
              <a:t>etc</a:t>
            </a:r>
            <a:r>
              <a:rPr lang="pt-BR" sz="1800" dirty="0"/>
              <a:t>,</a:t>
            </a:r>
          </a:p>
          <a:p>
            <a:pPr lvl="2">
              <a:lnSpc>
                <a:spcPct val="90000"/>
              </a:lnSpc>
            </a:pPr>
            <a:r>
              <a:rPr lang="pt-BR" sz="1800" dirty="0"/>
              <a:t>CPF e CNPJ: propriedade onde será armazenado o CPF ou CNPJ da pessoa no tipo texto (</a:t>
            </a:r>
            <a:r>
              <a:rPr lang="pt-BR" sz="1800" dirty="0" err="1"/>
              <a:t>type</a:t>
            </a:r>
            <a:r>
              <a:rPr lang="pt-BR" sz="1800" dirty="0"/>
              <a:t> </a:t>
            </a:r>
            <a:r>
              <a:rPr lang="pt-BR" sz="1800" dirty="0" err="1"/>
              <a:t>string</a:t>
            </a:r>
            <a:r>
              <a:rPr lang="pt-BR" sz="1800" dirty="0"/>
              <a:t>).</a:t>
            </a:r>
          </a:p>
          <a:p>
            <a:pPr lvl="2">
              <a:lnSpc>
                <a:spcPct val="90000"/>
              </a:lnSpc>
            </a:pPr>
            <a:r>
              <a:rPr lang="pt-BR" sz="1800" dirty="0" err="1"/>
              <a:t>DataNasc</a:t>
            </a:r>
            <a:r>
              <a:rPr lang="pt-BR" sz="1800" dirty="0"/>
              <a:t>: propriedade onde será armazenado a data de nascimento da pessoa. No C# temos como atribuir à propriedade como </a:t>
            </a:r>
            <a:r>
              <a:rPr lang="pt-BR" sz="1800" dirty="0" err="1"/>
              <a:t>DateTime</a:t>
            </a:r>
            <a:r>
              <a:rPr lang="pt-BR" sz="1800" dirty="0"/>
              <a:t>, facilitando a leitura do código e especificando ao sistema o tipo dela.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E70F67D-1D9E-2AB1-1772-87E4B13B6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525" y="3088587"/>
            <a:ext cx="5124284" cy="19118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pt-BR" dirty="0"/>
              <a:t>Relacionamento entre as classe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76E4E48-2161-4FCF-7879-3BCFC6C21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546" y="2926052"/>
            <a:ext cx="4336395" cy="2934999"/>
          </a:xfrm>
          <a:prstGeom prst="rect">
            <a:avLst/>
          </a:prstGeom>
          <a:noFill/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051EC76-6192-7A6F-CF00-9CC34E12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pt-BR" sz="14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pt-BR" dirty="0"/>
              <a:t>Nesse diagrama foi utilizado o relacionamento entre as classes do tipo Agregação.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pt-BR" dirty="0"/>
              <a:t>Agregação é uma associação em que um objeto é parte de outro, de tal forma que a parte pode existir sem o todo.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pt-BR" dirty="0"/>
              <a:t>No caso apresentado, Pessoa física, Pessoa Jurídica e Endereço, são associadas a classe Pessoa, onde podem ou não utilizar de sua propriedade. </a:t>
            </a:r>
          </a:p>
        </p:txBody>
      </p:sp>
    </p:spTree>
    <p:extLst>
      <p:ext uri="{BB962C8B-B14F-4D97-AF65-F5344CB8AC3E}">
        <p14:creationId xmlns:p14="http://schemas.microsoft.com/office/powerpoint/2010/main" val="3139893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tâ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Espaço Reservado para Conteúdo 4" descr="Números Digitai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dirty="0"/>
              <a:t>Diagrama completo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280D40E-495C-52BF-F33F-7292806EF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9784" y="2194697"/>
            <a:ext cx="3920229" cy="411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FFF"/>
                </a:solidFill>
              </a:rPr>
              <a:t>Obrigado</a:t>
            </a:r>
          </a:p>
        </p:txBody>
      </p:sp>
      <p:pic>
        <p:nvPicPr>
          <p:cNvPr id="5" name="Imagem 4" descr="Números Digitai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92522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438_TF56390039_Win32" id="{BD4490C2-611E-455A-B4BD-979530468577}" vid="{C717240B-0B4A-47DC-B19B-2043A138DC7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 tecnológico</Template>
  <TotalTime>36</TotalTime>
  <Words>197</Words>
  <Application>Microsoft Office PowerPoint</Application>
  <PresentationFormat>Widescreen</PresentationFormat>
  <Paragraphs>20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Calibri</vt:lpstr>
      <vt:lpstr>Gill Sans MT</vt:lpstr>
      <vt:lpstr>Wingdings</vt:lpstr>
      <vt:lpstr>Wingdings 2</vt:lpstr>
      <vt:lpstr>Dividendo</vt:lpstr>
      <vt:lpstr>Modelagem de sistema</vt:lpstr>
      <vt:lpstr> Características Pessoa física e jurídica</vt:lpstr>
      <vt:lpstr>Relacionamento entre as classe </vt:lpstr>
      <vt:lpstr>Diagrama completo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Modelagem de sistema</dc:title>
  <dc:creator>Gabrielle Araujo</dc:creator>
  <cp:lastModifiedBy>Gabrielle Araujo</cp:lastModifiedBy>
  <cp:revision>1</cp:revision>
  <cp:lastPrinted>2022-07-02T18:37:03Z</cp:lastPrinted>
  <dcterms:created xsi:type="dcterms:W3CDTF">2022-07-02T18:01:47Z</dcterms:created>
  <dcterms:modified xsi:type="dcterms:W3CDTF">2022-07-02T18:37:56Z</dcterms:modified>
</cp:coreProperties>
</file>