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Clique para editar o formato do texto da estrutura de </a:t>
            </a:r>
            <a:r>
              <a:rPr b="0" lang="pt-BR" sz="2600" spc="-1" strike="noStrike">
                <a:latin typeface="Arial"/>
              </a:rPr>
              <a:t>tópicos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80" spc="-1" strike="noStrike">
                <a:latin typeface="Arial"/>
              </a:rPr>
              <a:t>2.º nível da estrutura de tópicos</a:t>
            </a:r>
            <a:endParaRPr b="0" lang="pt-BR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3.º nível da estrutura de tópicos</a:t>
            </a:r>
            <a:endParaRPr b="0" lang="pt-BR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29" spc="-1" strike="noStrike">
                <a:latin typeface="Arial"/>
              </a:rPr>
              <a:t>4.º nível da estrutura de tópicos</a:t>
            </a:r>
            <a:endParaRPr b="0" lang="pt-BR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5.º nível da estrutura de tópicos</a:t>
            </a:r>
            <a:endParaRPr b="0" lang="pt-BR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6.º nível da estrutura de tópicos</a:t>
            </a:r>
            <a:endParaRPr b="0" lang="pt-BR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7.º nível da estrutura de tópicos</a:t>
            </a:r>
            <a:endParaRPr b="0" lang="pt-BR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835C2C9-E427-4366-8AEF-E509F0CB6962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16000" y="1478520"/>
            <a:ext cx="6271560" cy="406548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Layout: desktop, mobile e tablet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912000" y="1512000"/>
            <a:ext cx="2952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Briefing com cliente:</a:t>
            </a:r>
            <a:br/>
            <a:endParaRPr b="0" lang="pt-BR" sz="14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pt-BR" sz="1400" spc="-1" strike="noStrike">
                <a:latin typeface="Arial"/>
              </a:rPr>
              <a:t> </a:t>
            </a:r>
            <a:r>
              <a:rPr b="0" lang="pt-BR" sz="1400" spc="-1" strike="noStrike">
                <a:latin typeface="Arial"/>
              </a:rPr>
              <a:t>Publico algo gamer.</a:t>
            </a:r>
            <a:endParaRPr b="0" lang="pt-BR" sz="14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pt-BR" sz="1400" spc="-1" strike="noStrike">
                <a:latin typeface="Arial"/>
              </a:rPr>
              <a:t> </a:t>
            </a:r>
            <a:r>
              <a:rPr b="0" lang="pt-BR" sz="1400" spc="-1" strike="noStrike">
                <a:latin typeface="Arial"/>
              </a:rPr>
              <a:t>Melhorar a comunicação.</a:t>
            </a:r>
            <a:endParaRPr b="0" lang="pt-BR" sz="14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pt-BR" sz="1400" spc="-1" strike="noStrike">
                <a:latin typeface="Arial"/>
              </a:rPr>
              <a:t> </a:t>
            </a:r>
            <a:r>
              <a:rPr b="0" lang="pt-BR" sz="1400" spc="-1" strike="noStrike">
                <a:latin typeface="Arial"/>
              </a:rPr>
              <a:t>Fotos dos produtos.</a:t>
            </a:r>
            <a:endParaRPr b="0" lang="pt-BR" sz="14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pt-BR" sz="1400" spc="-1" strike="noStrike">
                <a:latin typeface="Arial"/>
              </a:rPr>
              <a:t> </a:t>
            </a:r>
            <a:r>
              <a:rPr b="0" lang="pt-BR" sz="1400" spc="-1" strike="noStrike">
                <a:latin typeface="Arial"/>
              </a:rPr>
              <a:t>Logo marca.</a:t>
            </a:r>
            <a:endParaRPr b="0" lang="pt-BR" sz="14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pt-BR" sz="1400" spc="-1" strike="noStrike">
                <a:latin typeface="Arial"/>
              </a:rPr>
              <a:t> </a:t>
            </a:r>
            <a:r>
              <a:rPr b="0" lang="pt-BR" sz="1400" spc="-1" strike="noStrike">
                <a:latin typeface="Arial"/>
              </a:rPr>
              <a:t>Visual minimalista</a:t>
            </a:r>
            <a:endParaRPr b="0" lang="pt-BR" sz="14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pt-BR" sz="1400" spc="-1" strike="noStrike">
                <a:latin typeface="Arial"/>
              </a:rPr>
              <a:t> </a:t>
            </a:r>
            <a:r>
              <a:rPr b="0" lang="pt-BR" sz="1400" spc="-1" strike="noStrike">
                <a:latin typeface="Arial"/>
              </a:rPr>
              <a:t>Cores: branco, preto, vermelho e verde.</a:t>
            </a:r>
            <a:endParaRPr b="0" lang="pt-BR" sz="14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pt-BR" sz="1400" spc="-1" strike="noStrike">
                <a:latin typeface="Arial"/>
              </a:rPr>
              <a:t> </a:t>
            </a:r>
            <a:r>
              <a:rPr b="0" lang="pt-BR" sz="1400" spc="-1" strike="noStrike">
                <a:latin typeface="Arial"/>
              </a:rPr>
              <a:t>Fonte: Roboto</a:t>
            </a:r>
            <a:endParaRPr b="0" lang="pt-BR" sz="1400" spc="-1" strike="noStrike">
              <a:latin typeface="Arial"/>
            </a:endParaRPr>
          </a:p>
          <a:p>
            <a:pPr>
              <a:buClr>
                <a:srgbClr val="000000"/>
              </a:buClr>
              <a:buFont typeface="StarSymbol"/>
              <a:buAutoNum type="arabicParenR"/>
            </a:pPr>
            <a:r>
              <a:rPr b="0" lang="pt-BR" sz="1400" spc="-1" strike="noStrike">
                <a:latin typeface="Arial"/>
              </a:rPr>
              <a:t> </a:t>
            </a:r>
            <a:r>
              <a:rPr b="0" lang="pt-BR" sz="1400" spc="-1" strike="noStrike">
                <a:latin typeface="Arial"/>
              </a:rPr>
              <a:t>Pagina com contato e telefone.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Layout e cliente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O layout tem as características exigidas pelo cliente e </a:t>
            </a:r>
            <a:r>
              <a:rPr b="0" lang="pt-BR" sz="2600" spc="-1" strike="noStrike">
                <a:latin typeface="Arial"/>
              </a:rPr>
              <a:t>com designe interativo, utilizando dos conceitos de UI e </a:t>
            </a:r>
            <a:r>
              <a:rPr b="0" lang="pt-BR" sz="2600" spc="-1" strike="noStrike">
                <a:latin typeface="Arial"/>
              </a:rPr>
              <a:t>UX para melhor atender as necessidades e criar uma </a:t>
            </a:r>
            <a:r>
              <a:rPr b="0" lang="pt-BR" sz="2600" spc="-1" strike="noStrike">
                <a:latin typeface="Arial"/>
              </a:rPr>
              <a:t>visibilidade maior a pagina. Aumentando a taxa de compra </a:t>
            </a:r>
            <a:r>
              <a:rPr b="0" lang="pt-BR" sz="2600" spc="-1" strike="noStrike">
                <a:latin typeface="Arial"/>
              </a:rPr>
              <a:t>no site.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Aplicação do UX e UI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A aplicação foi criada com designe moderno </a:t>
            </a:r>
            <a:r>
              <a:rPr b="0" lang="pt-BR" sz="2600" spc="-1" strike="noStrike">
                <a:latin typeface="Arial"/>
              </a:rPr>
              <a:t>para dispositivos desktop, mobile e tablet. </a:t>
            </a:r>
            <a:r>
              <a:rPr b="0" lang="pt-BR" sz="2600" spc="-1" strike="noStrike">
                <a:latin typeface="Arial"/>
              </a:rPr>
              <a:t>Usando conceito minimalista, dando ao </a:t>
            </a:r>
            <a:r>
              <a:rPr b="0" lang="pt-BR" sz="2600" spc="-1" strike="noStrike">
                <a:latin typeface="Arial"/>
              </a:rPr>
              <a:t>usuário a melhor experiência para efetuar </a:t>
            </a:r>
            <a:r>
              <a:rPr b="0" lang="pt-BR" sz="2600" spc="-1" strike="noStrike">
                <a:latin typeface="Arial"/>
              </a:rPr>
              <a:t>sua compra de forma pratica e o mais </a:t>
            </a:r>
            <a:r>
              <a:rPr b="0" lang="pt-BR" sz="2600" spc="-1" strike="noStrike">
                <a:latin typeface="Arial"/>
              </a:rPr>
              <a:t>simples possível.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Principais dificuldades</a:t>
            </a:r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Desenvolver um layout para a pagina, para que seja </a:t>
            </a:r>
            <a:r>
              <a:rPr b="0" lang="pt-BR" sz="2600" spc="-1" strike="noStrike">
                <a:latin typeface="Arial"/>
              </a:rPr>
              <a:t>eficiente. Criar os banners e imagens para ser utilizado. E </a:t>
            </a:r>
            <a:r>
              <a:rPr b="0" lang="pt-BR" sz="2600" spc="-1" strike="noStrike">
                <a:latin typeface="Arial"/>
              </a:rPr>
              <a:t>o que tive  mais dificuldade foi transformar tudo em um </a:t>
            </a:r>
            <a:r>
              <a:rPr b="0" lang="pt-BR" sz="2600" spc="-1" strike="noStrike">
                <a:latin typeface="Arial"/>
              </a:rPr>
              <a:t>layout mobile e adaptar de forma eficiente e atrativo.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2022-01-10T13:31:10Z</dcterms:created>
  <dc:creator/>
  <dc:description/>
  <dc:language>pt-BR</dc:language>
  <cp:lastModifiedBy/>
  <dcterms:modified xsi:type="dcterms:W3CDTF">2022-01-10T15:04:33Z</dcterms:modified>
  <cp:revision>2</cp:revision>
  <dc:subject/>
  <dc:title>Bright Blue</dc:title>
</cp:coreProperties>
</file>