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6" r:id="rId2"/>
    <p:sldId id="301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3" r:id="rId13"/>
    <p:sldId id="344" r:id="rId14"/>
    <p:sldId id="345" r:id="rId15"/>
    <p:sldId id="332" r:id="rId1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487"/>
    <a:srgbClr val="0F0E14"/>
    <a:srgbClr val="DD0031"/>
    <a:srgbClr val="1312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F3214-B0B5-6D4F-A529-44C70D3C92DF}" v="32" dt="2024-05-07T01:49:21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16"/>
    <p:restoredTop sz="91653"/>
  </p:normalViewPr>
  <p:slideViewPr>
    <p:cSldViewPr snapToGrid="0">
      <p:cViewPr varScale="1">
        <p:scale>
          <a:sx n="207" d="100"/>
          <a:sy n="207" d="100"/>
        </p:scale>
        <p:origin x="17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Baltieri" userId="d56cfdb1-1911-441a-9a39-6bdee9a14174" providerId="ADAL" clId="{659F3214-B0B5-6D4F-A529-44C70D3C92DF}"/>
    <pc:docChg chg="undo custSel addSld delSld modSld modSection">
      <pc:chgData name="André Baltieri" userId="d56cfdb1-1911-441a-9a39-6bdee9a14174" providerId="ADAL" clId="{659F3214-B0B5-6D4F-A529-44C70D3C92DF}" dt="2024-05-07T01:49:21.486" v="205"/>
      <pc:docMkLst>
        <pc:docMk/>
      </pc:docMkLst>
      <pc:sldChg chg="addSp modSp">
        <pc:chgData name="André Baltieri" userId="d56cfdb1-1911-441a-9a39-6bdee9a14174" providerId="ADAL" clId="{659F3214-B0B5-6D4F-A529-44C70D3C92DF}" dt="2024-05-07T01:49:21.486" v="205"/>
        <pc:sldMkLst>
          <pc:docMk/>
          <pc:sldMk cId="1102941787" sldId="260"/>
        </pc:sldMkLst>
        <pc:picChg chg="add mod">
          <ac:chgData name="André Baltieri" userId="d56cfdb1-1911-441a-9a39-6bdee9a14174" providerId="ADAL" clId="{659F3214-B0B5-6D4F-A529-44C70D3C92DF}" dt="2024-05-07T01:49:21.486" v="205"/>
          <ac:picMkLst>
            <pc:docMk/>
            <pc:sldMk cId="1102941787" sldId="260"/>
            <ac:picMk id="4" creationId="{A33DCCFE-EDDC-5515-8E3F-B5A0547EE76C}"/>
          </ac:picMkLst>
        </pc:picChg>
      </pc:sldChg>
      <pc:sldChg chg="addSp delSp modSp mod modTransition modClrScheme addAnim delAnim modAnim chgLayout">
        <pc:chgData name="André Baltieri" userId="d56cfdb1-1911-441a-9a39-6bdee9a14174" providerId="ADAL" clId="{659F3214-B0B5-6D4F-A529-44C70D3C92DF}" dt="2024-05-07T01:46:22.171" v="197" actId="164"/>
        <pc:sldMkLst>
          <pc:docMk/>
          <pc:sldMk cId="1196776645" sldId="267"/>
        </pc:sldMkLst>
        <pc:spChg chg="mod ord">
          <ac:chgData name="André Baltieri" userId="d56cfdb1-1911-441a-9a39-6bdee9a14174" providerId="ADAL" clId="{659F3214-B0B5-6D4F-A529-44C70D3C92DF}" dt="2024-05-07T01:29:36.537" v="4" actId="700"/>
          <ac:spMkLst>
            <pc:docMk/>
            <pc:sldMk cId="1196776645" sldId="267"/>
            <ac:spMk id="2" creationId="{60A2DD6B-1EB3-5E2D-D57F-A54801942AC0}"/>
          </ac:spMkLst>
        </pc:spChg>
        <pc:spChg chg="del">
          <ac:chgData name="André Baltieri" userId="d56cfdb1-1911-441a-9a39-6bdee9a14174" providerId="ADAL" clId="{659F3214-B0B5-6D4F-A529-44C70D3C92DF}" dt="2024-05-07T01:29:30.604" v="3" actId="478"/>
          <ac:spMkLst>
            <pc:docMk/>
            <pc:sldMk cId="1196776645" sldId="267"/>
            <ac:spMk id="3" creationId="{25AB72FE-85BA-999F-C79E-33032CE0BBC4}"/>
          </ac:spMkLst>
        </pc:spChg>
        <pc:spChg chg="add del mod">
          <ac:chgData name="André Baltieri" userId="d56cfdb1-1911-441a-9a39-6bdee9a14174" providerId="ADAL" clId="{659F3214-B0B5-6D4F-A529-44C70D3C92DF}" dt="2024-05-07T01:29:36.537" v="4" actId="700"/>
          <ac:spMkLst>
            <pc:docMk/>
            <pc:sldMk cId="1196776645" sldId="267"/>
            <ac:spMk id="5" creationId="{B9B85443-7692-11DD-5955-44405CA2C9FF}"/>
          </ac:spMkLst>
        </pc:spChg>
        <pc:spChg chg="add mod">
          <ac:chgData name="André Baltieri" userId="d56cfdb1-1911-441a-9a39-6bdee9a14174" providerId="ADAL" clId="{659F3214-B0B5-6D4F-A529-44C70D3C92DF}" dt="2024-05-07T01:45:58.474" v="195" actId="164"/>
          <ac:spMkLst>
            <pc:docMk/>
            <pc:sldMk cId="1196776645" sldId="267"/>
            <ac:spMk id="6" creationId="{3E89F885-42FA-EC08-DC63-F3A24D52CA47}"/>
          </ac:spMkLst>
        </pc:spChg>
        <pc:spChg chg="add del mod">
          <ac:chgData name="André Baltieri" userId="d56cfdb1-1911-441a-9a39-6bdee9a14174" providerId="ADAL" clId="{659F3214-B0B5-6D4F-A529-44C70D3C92DF}" dt="2024-05-07T01:46:13.833" v="196" actId="164"/>
          <ac:spMkLst>
            <pc:docMk/>
            <pc:sldMk cId="1196776645" sldId="267"/>
            <ac:spMk id="7" creationId="{C60CCFD1-F00E-601F-9486-2182E82A95C8}"/>
          </ac:spMkLst>
        </pc:spChg>
        <pc:spChg chg="add mod">
          <ac:chgData name="André Baltieri" userId="d56cfdb1-1911-441a-9a39-6bdee9a14174" providerId="ADAL" clId="{659F3214-B0B5-6D4F-A529-44C70D3C92DF}" dt="2024-05-07T01:46:22.171" v="197" actId="164"/>
          <ac:spMkLst>
            <pc:docMk/>
            <pc:sldMk cId="1196776645" sldId="267"/>
            <ac:spMk id="8" creationId="{17B4DDA0-38C4-640D-6A89-ABE4A5D3D6CB}"/>
          </ac:spMkLst>
        </pc:spChg>
        <pc:grpChg chg="add mod">
          <ac:chgData name="André Baltieri" userId="d56cfdb1-1911-441a-9a39-6bdee9a14174" providerId="ADAL" clId="{659F3214-B0B5-6D4F-A529-44C70D3C92DF}" dt="2024-05-07T01:45:58.474" v="195" actId="164"/>
          <ac:grpSpMkLst>
            <pc:docMk/>
            <pc:sldMk cId="1196776645" sldId="267"/>
            <ac:grpSpMk id="15" creationId="{7BE68589-3949-85C7-3A0E-B08C01A84856}"/>
          </ac:grpSpMkLst>
        </pc:grpChg>
        <pc:grpChg chg="add mod">
          <ac:chgData name="André Baltieri" userId="d56cfdb1-1911-441a-9a39-6bdee9a14174" providerId="ADAL" clId="{659F3214-B0B5-6D4F-A529-44C70D3C92DF}" dt="2024-05-07T01:46:13.833" v="196" actId="164"/>
          <ac:grpSpMkLst>
            <pc:docMk/>
            <pc:sldMk cId="1196776645" sldId="267"/>
            <ac:grpSpMk id="16" creationId="{1A875282-64F3-C3B6-B68E-46390204C6DA}"/>
          </ac:grpSpMkLst>
        </pc:grpChg>
        <pc:grpChg chg="add mod">
          <ac:chgData name="André Baltieri" userId="d56cfdb1-1911-441a-9a39-6bdee9a14174" providerId="ADAL" clId="{659F3214-B0B5-6D4F-A529-44C70D3C92DF}" dt="2024-05-07T01:46:22.171" v="197" actId="164"/>
          <ac:grpSpMkLst>
            <pc:docMk/>
            <pc:sldMk cId="1196776645" sldId="267"/>
            <ac:grpSpMk id="17" creationId="{F443D123-6E0A-7308-DF79-4E61C64597CF}"/>
          </ac:grpSpMkLst>
        </pc:grpChg>
        <pc:picChg chg="add mod">
          <ac:chgData name="André Baltieri" userId="d56cfdb1-1911-441a-9a39-6bdee9a14174" providerId="ADAL" clId="{659F3214-B0B5-6D4F-A529-44C70D3C92DF}" dt="2024-05-07T01:45:58.474" v="195" actId="164"/>
          <ac:picMkLst>
            <pc:docMk/>
            <pc:sldMk cId="1196776645" sldId="267"/>
            <ac:picMk id="10" creationId="{87D77085-F772-14C0-2098-6F4EF921897A}"/>
          </ac:picMkLst>
        </pc:picChg>
        <pc:picChg chg="add mod">
          <ac:chgData name="André Baltieri" userId="d56cfdb1-1911-441a-9a39-6bdee9a14174" providerId="ADAL" clId="{659F3214-B0B5-6D4F-A529-44C70D3C92DF}" dt="2024-05-07T01:46:13.833" v="196" actId="164"/>
          <ac:picMkLst>
            <pc:docMk/>
            <pc:sldMk cId="1196776645" sldId="267"/>
            <ac:picMk id="12" creationId="{7926B1CD-1D0B-E6BF-DDC7-EE6E47B75668}"/>
          </ac:picMkLst>
        </pc:picChg>
        <pc:picChg chg="add mod">
          <ac:chgData name="André Baltieri" userId="d56cfdb1-1911-441a-9a39-6bdee9a14174" providerId="ADAL" clId="{659F3214-B0B5-6D4F-A529-44C70D3C92DF}" dt="2024-05-07T01:46:22.171" v="197" actId="164"/>
          <ac:picMkLst>
            <pc:docMk/>
            <pc:sldMk cId="1196776645" sldId="267"/>
            <ac:picMk id="14" creationId="{2EA58BA9-7C90-FF22-6365-2CD8676FBB12}"/>
          </ac:picMkLst>
        </pc:picChg>
      </pc:sldChg>
      <pc:sldChg chg="addSp delSp mod">
        <pc:chgData name="André Baltieri" userId="d56cfdb1-1911-441a-9a39-6bdee9a14174" providerId="ADAL" clId="{659F3214-B0B5-6D4F-A529-44C70D3C92DF}" dt="2024-05-07T01:25:25.598" v="1" actId="478"/>
        <pc:sldMkLst>
          <pc:docMk/>
          <pc:sldMk cId="2530320641" sldId="301"/>
        </pc:sldMkLst>
        <pc:picChg chg="add del">
          <ac:chgData name="André Baltieri" userId="d56cfdb1-1911-441a-9a39-6bdee9a14174" providerId="ADAL" clId="{659F3214-B0B5-6D4F-A529-44C70D3C92DF}" dt="2024-05-07T01:25:25.598" v="1" actId="478"/>
          <ac:picMkLst>
            <pc:docMk/>
            <pc:sldMk cId="2530320641" sldId="301"/>
            <ac:picMk id="3" creationId="{B2B3D156-D96B-F91C-7BBB-5230D3701CB5}"/>
          </ac:picMkLst>
        </pc:picChg>
      </pc:sldChg>
      <pc:sldChg chg="add del">
        <pc:chgData name="André Baltieri" userId="d56cfdb1-1911-441a-9a39-6bdee9a14174" providerId="ADAL" clId="{659F3214-B0B5-6D4F-A529-44C70D3C92DF}" dt="2024-05-07T01:48:14.487" v="204" actId="2696"/>
        <pc:sldMkLst>
          <pc:docMk/>
          <pc:sldMk cId="3774204901" sldId="304"/>
        </pc:sldMkLst>
      </pc:sldChg>
      <pc:sldChg chg="addSp modSp add mod modTransition modAnim">
        <pc:chgData name="André Baltieri" userId="d56cfdb1-1911-441a-9a39-6bdee9a14174" providerId="ADAL" clId="{659F3214-B0B5-6D4F-A529-44C70D3C92DF}" dt="2024-05-07T01:47:10.789" v="200" actId="164"/>
        <pc:sldMkLst>
          <pc:docMk/>
          <pc:sldMk cId="3853222298" sldId="305"/>
        </pc:sldMkLst>
        <pc:spChg chg="mod">
          <ac:chgData name="André Baltieri" userId="d56cfdb1-1911-441a-9a39-6bdee9a14174" providerId="ADAL" clId="{659F3214-B0B5-6D4F-A529-44C70D3C92DF}" dt="2024-05-07T01:46:54.261" v="198" actId="164"/>
          <ac:spMkLst>
            <pc:docMk/>
            <pc:sldMk cId="3853222298" sldId="305"/>
            <ac:spMk id="6" creationId="{3E89F885-42FA-EC08-DC63-F3A24D52CA47}"/>
          </ac:spMkLst>
        </pc:spChg>
        <pc:spChg chg="mod">
          <ac:chgData name="André Baltieri" userId="d56cfdb1-1911-441a-9a39-6bdee9a14174" providerId="ADAL" clId="{659F3214-B0B5-6D4F-A529-44C70D3C92DF}" dt="2024-05-07T01:47:00.996" v="199" actId="164"/>
          <ac:spMkLst>
            <pc:docMk/>
            <pc:sldMk cId="3853222298" sldId="305"/>
            <ac:spMk id="7" creationId="{C60CCFD1-F00E-601F-9486-2182E82A95C8}"/>
          </ac:spMkLst>
        </pc:spChg>
        <pc:spChg chg="mod">
          <ac:chgData name="André Baltieri" userId="d56cfdb1-1911-441a-9a39-6bdee9a14174" providerId="ADAL" clId="{659F3214-B0B5-6D4F-A529-44C70D3C92DF}" dt="2024-05-07T01:47:10.789" v="200" actId="164"/>
          <ac:spMkLst>
            <pc:docMk/>
            <pc:sldMk cId="3853222298" sldId="305"/>
            <ac:spMk id="8" creationId="{17B4DDA0-38C4-640D-6A89-ABE4A5D3D6CB}"/>
          </ac:spMkLst>
        </pc:spChg>
        <pc:grpChg chg="add mod">
          <ac:chgData name="André Baltieri" userId="d56cfdb1-1911-441a-9a39-6bdee9a14174" providerId="ADAL" clId="{659F3214-B0B5-6D4F-A529-44C70D3C92DF}" dt="2024-05-07T01:46:54.261" v="198" actId="164"/>
          <ac:grpSpMkLst>
            <pc:docMk/>
            <pc:sldMk cId="3853222298" sldId="305"/>
            <ac:grpSpMk id="9" creationId="{EFFC05B8-D5F1-4F47-6CCE-DC78ED9380FB}"/>
          </ac:grpSpMkLst>
        </pc:grpChg>
        <pc:grpChg chg="add mod">
          <ac:chgData name="André Baltieri" userId="d56cfdb1-1911-441a-9a39-6bdee9a14174" providerId="ADAL" clId="{659F3214-B0B5-6D4F-A529-44C70D3C92DF}" dt="2024-05-07T01:47:00.996" v="199" actId="164"/>
          <ac:grpSpMkLst>
            <pc:docMk/>
            <pc:sldMk cId="3853222298" sldId="305"/>
            <ac:grpSpMk id="10" creationId="{D1A6F159-A0CC-AAFF-CBE7-29D50A1B729B}"/>
          </ac:grpSpMkLst>
        </pc:grpChg>
        <pc:grpChg chg="add mod">
          <ac:chgData name="André Baltieri" userId="d56cfdb1-1911-441a-9a39-6bdee9a14174" providerId="ADAL" clId="{659F3214-B0B5-6D4F-A529-44C70D3C92DF}" dt="2024-05-07T01:47:10.789" v="200" actId="164"/>
          <ac:grpSpMkLst>
            <pc:docMk/>
            <pc:sldMk cId="3853222298" sldId="305"/>
            <ac:grpSpMk id="11" creationId="{D9931373-D341-D678-0758-ADA4DCFBC979}"/>
          </ac:grpSpMkLst>
        </pc:grpChg>
        <pc:picChg chg="add mod">
          <ac:chgData name="André Baltieri" userId="d56cfdb1-1911-441a-9a39-6bdee9a14174" providerId="ADAL" clId="{659F3214-B0B5-6D4F-A529-44C70D3C92DF}" dt="2024-05-07T01:46:54.261" v="198" actId="164"/>
          <ac:picMkLst>
            <pc:docMk/>
            <pc:sldMk cId="3853222298" sldId="305"/>
            <ac:picMk id="3" creationId="{B1BF584A-BA38-A73D-8B1E-DFF349336951}"/>
          </ac:picMkLst>
        </pc:picChg>
        <pc:picChg chg="add mod">
          <ac:chgData name="André Baltieri" userId="d56cfdb1-1911-441a-9a39-6bdee9a14174" providerId="ADAL" clId="{659F3214-B0B5-6D4F-A529-44C70D3C92DF}" dt="2024-05-07T01:47:00.996" v="199" actId="164"/>
          <ac:picMkLst>
            <pc:docMk/>
            <pc:sldMk cId="3853222298" sldId="305"/>
            <ac:picMk id="4" creationId="{A6EF423F-B00F-8920-8464-96F1C0EF01AC}"/>
          </ac:picMkLst>
        </pc:picChg>
        <pc:picChg chg="add mod">
          <ac:chgData name="André Baltieri" userId="d56cfdb1-1911-441a-9a39-6bdee9a14174" providerId="ADAL" clId="{659F3214-B0B5-6D4F-A529-44C70D3C92DF}" dt="2024-05-07T01:47:10.789" v="200" actId="164"/>
          <ac:picMkLst>
            <pc:docMk/>
            <pc:sldMk cId="3853222298" sldId="305"/>
            <ac:picMk id="5" creationId="{8A15BD3E-EB86-40DF-907F-DF7E8574A918}"/>
          </ac:picMkLst>
        </pc:picChg>
      </pc:sldChg>
      <pc:sldChg chg="addSp modSp add mod modTransition modAnim">
        <pc:chgData name="André Baltieri" userId="d56cfdb1-1911-441a-9a39-6bdee9a14174" providerId="ADAL" clId="{659F3214-B0B5-6D4F-A529-44C70D3C92DF}" dt="2024-05-07T01:47:29.597" v="203" actId="164"/>
        <pc:sldMkLst>
          <pc:docMk/>
          <pc:sldMk cId="1393576076" sldId="306"/>
        </pc:sldMkLst>
        <pc:spChg chg="mod">
          <ac:chgData name="André Baltieri" userId="d56cfdb1-1911-441a-9a39-6bdee9a14174" providerId="ADAL" clId="{659F3214-B0B5-6D4F-A529-44C70D3C92DF}" dt="2024-05-07T01:47:16.498" v="201" actId="164"/>
          <ac:spMkLst>
            <pc:docMk/>
            <pc:sldMk cId="1393576076" sldId="306"/>
            <ac:spMk id="6" creationId="{3E89F885-42FA-EC08-DC63-F3A24D52CA47}"/>
          </ac:spMkLst>
        </pc:spChg>
        <pc:spChg chg="mod">
          <ac:chgData name="André Baltieri" userId="d56cfdb1-1911-441a-9a39-6bdee9a14174" providerId="ADAL" clId="{659F3214-B0B5-6D4F-A529-44C70D3C92DF}" dt="2024-05-07T01:47:25.283" v="202" actId="164"/>
          <ac:spMkLst>
            <pc:docMk/>
            <pc:sldMk cId="1393576076" sldId="306"/>
            <ac:spMk id="7" creationId="{C60CCFD1-F00E-601F-9486-2182E82A95C8}"/>
          </ac:spMkLst>
        </pc:spChg>
        <pc:spChg chg="mod">
          <ac:chgData name="André Baltieri" userId="d56cfdb1-1911-441a-9a39-6bdee9a14174" providerId="ADAL" clId="{659F3214-B0B5-6D4F-A529-44C70D3C92DF}" dt="2024-05-07T01:47:29.597" v="203" actId="164"/>
          <ac:spMkLst>
            <pc:docMk/>
            <pc:sldMk cId="1393576076" sldId="306"/>
            <ac:spMk id="8" creationId="{17B4DDA0-38C4-640D-6A89-ABE4A5D3D6CB}"/>
          </ac:spMkLst>
        </pc:spChg>
        <pc:grpChg chg="add mod">
          <ac:chgData name="André Baltieri" userId="d56cfdb1-1911-441a-9a39-6bdee9a14174" providerId="ADAL" clId="{659F3214-B0B5-6D4F-A529-44C70D3C92DF}" dt="2024-05-07T01:47:16.498" v="201" actId="164"/>
          <ac:grpSpMkLst>
            <pc:docMk/>
            <pc:sldMk cId="1393576076" sldId="306"/>
            <ac:grpSpMk id="9" creationId="{2F9A8E77-593D-C16F-0DD8-1BFF7FDE679C}"/>
          </ac:grpSpMkLst>
        </pc:grpChg>
        <pc:grpChg chg="add mod">
          <ac:chgData name="André Baltieri" userId="d56cfdb1-1911-441a-9a39-6bdee9a14174" providerId="ADAL" clId="{659F3214-B0B5-6D4F-A529-44C70D3C92DF}" dt="2024-05-07T01:47:25.283" v="202" actId="164"/>
          <ac:grpSpMkLst>
            <pc:docMk/>
            <pc:sldMk cId="1393576076" sldId="306"/>
            <ac:grpSpMk id="10" creationId="{9AD33350-45B2-37BF-589C-785C2F7E34F5}"/>
          </ac:grpSpMkLst>
        </pc:grpChg>
        <pc:grpChg chg="add mod">
          <ac:chgData name="André Baltieri" userId="d56cfdb1-1911-441a-9a39-6bdee9a14174" providerId="ADAL" clId="{659F3214-B0B5-6D4F-A529-44C70D3C92DF}" dt="2024-05-07T01:47:29.597" v="203" actId="164"/>
          <ac:grpSpMkLst>
            <pc:docMk/>
            <pc:sldMk cId="1393576076" sldId="306"/>
            <ac:grpSpMk id="11" creationId="{C10E3A79-9339-2E06-26B9-BDD612C61E77}"/>
          </ac:grpSpMkLst>
        </pc:grpChg>
        <pc:picChg chg="add mod">
          <ac:chgData name="André Baltieri" userId="d56cfdb1-1911-441a-9a39-6bdee9a14174" providerId="ADAL" clId="{659F3214-B0B5-6D4F-A529-44C70D3C92DF}" dt="2024-05-07T01:47:16.498" v="201" actId="164"/>
          <ac:picMkLst>
            <pc:docMk/>
            <pc:sldMk cId="1393576076" sldId="306"/>
            <ac:picMk id="3" creationId="{A6327C88-307B-4990-6F62-345C6BE25784}"/>
          </ac:picMkLst>
        </pc:picChg>
        <pc:picChg chg="add mod">
          <ac:chgData name="André Baltieri" userId="d56cfdb1-1911-441a-9a39-6bdee9a14174" providerId="ADAL" clId="{659F3214-B0B5-6D4F-A529-44C70D3C92DF}" dt="2024-05-07T01:47:25.283" v="202" actId="164"/>
          <ac:picMkLst>
            <pc:docMk/>
            <pc:sldMk cId="1393576076" sldId="306"/>
            <ac:picMk id="4" creationId="{878A8FBC-AE02-4205-6EA5-5A97FCF89961}"/>
          </ac:picMkLst>
        </pc:picChg>
        <pc:picChg chg="add mod">
          <ac:chgData name="André Baltieri" userId="d56cfdb1-1911-441a-9a39-6bdee9a14174" providerId="ADAL" clId="{659F3214-B0B5-6D4F-A529-44C70D3C92DF}" dt="2024-05-07T01:47:29.597" v="203" actId="164"/>
          <ac:picMkLst>
            <pc:docMk/>
            <pc:sldMk cId="1393576076" sldId="306"/>
            <ac:picMk id="5" creationId="{F6560122-159F-AB28-0AD3-4371F17913F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4380-26C0-1446-BA76-3A63798531C2}" type="datetimeFigureOut">
              <a:rPr lang="en-BR" smtClean="0"/>
              <a:t>10/06/25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AB53B-7C9C-B34A-81E9-F7CD59B5F0C7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596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AB53B-7C9C-B34A-81E9-F7CD59B5F0C7}" type="slidenum">
              <a:rPr lang="en-BR" smtClean="0"/>
              <a:t>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357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312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0E59-982B-C4E1-A291-BF264EC46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900" y="2066795"/>
            <a:ext cx="9144000" cy="180508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6732C-255E-AFF6-A8F4-ABD53065BD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1900" y="3940240"/>
            <a:ext cx="9144000" cy="43760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84848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👉 Click to edit headline</a:t>
            </a:r>
            <a:endParaRPr lang="en-BR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53FD667-3651-A09B-C1C9-3EC8CB6DE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14650" y="3943350"/>
            <a:ext cx="5829300" cy="58293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28A7F43-15CE-64FE-4309-DC8936DE4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A7D929E-4626-74F8-B3AA-8DD013C9C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14650" y="3943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77968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90F9-71BC-B141-4249-B07698F7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2034067"/>
          </a:xfrm>
        </p:spPr>
        <p:txBody>
          <a:bodyPr anchor="b"/>
          <a:lstStyle>
            <a:lvl1pPr algn="ctr">
              <a:defRPr sz="6000" i="0"/>
            </a:lvl1pPr>
          </a:lstStyle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C091-1370-EBFC-BD7C-D2DBD7BF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6403"/>
            <a:ext cx="10515600" cy="40073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04D9DF-42F1-1A52-53D5-895473C52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CCDB581-C1B8-89F0-D3D3-1118C3C79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5364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90F9-71BC-B141-4249-B07698F7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2034067"/>
          </a:xfrm>
        </p:spPr>
        <p:txBody>
          <a:bodyPr anchor="b"/>
          <a:lstStyle>
            <a:lvl1pPr algn="ctr">
              <a:defRPr sz="6000" i="0"/>
            </a:lvl1pPr>
          </a:lstStyle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C091-1370-EBFC-BD7C-D2DBD7BF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6403"/>
            <a:ext cx="10515600" cy="40073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E3B901-39BE-8C49-A47C-DDAF65BDB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9BDFA2B-9203-20C1-1687-BED6E3261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341264-F0EA-249E-EB74-F94A45D6E6F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0062" y="1198605"/>
            <a:ext cx="1696480" cy="13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404944"/>
      </p:ext>
    </p:extLst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90F9-71BC-B141-4249-B07698F7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2034067"/>
          </a:xfrm>
        </p:spPr>
        <p:txBody>
          <a:bodyPr anchor="b"/>
          <a:lstStyle>
            <a:lvl1pPr algn="ctr">
              <a:defRPr sz="6000" i="0"/>
            </a:lvl1pPr>
          </a:lstStyle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C091-1370-EBFC-BD7C-D2DBD7BF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6403"/>
            <a:ext cx="10515600" cy="40073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04D9DF-42F1-1A52-53D5-895473C52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CCDB581-C1B8-89F0-D3D3-1118C3C79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3594558-75FB-EA2A-E457-706F7DFB7D1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0062" y="1198605"/>
            <a:ext cx="1696480" cy="13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2424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5032-FA89-CB80-8B25-D251D607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2FD2-FB2F-CE13-F764-8C602CE26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17412-C9E0-AF7D-77B9-33BC269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BD5355C-0386-2F28-20DC-8672DF4F8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1940806-F7F8-CC08-1BFB-305C0CD75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C99E3E-D129-6A79-BB97-56A7755E1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426"/>
      </p:ext>
    </p:extLst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5032-FA89-CB80-8B25-D251D607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2FD2-FB2F-CE13-F764-8C602CE26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17412-C9E0-AF7D-77B9-33BC26994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AD845BB-3516-8253-CD70-0DC0038AF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AB1B03C-00BF-474A-2C70-AAA1F800D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58501"/>
      </p:ext>
    </p:extLst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8297-028C-8FCB-A425-372F5189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7E395-DFDF-2A15-2394-893A0489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CC6AC-4F4B-CA13-E75C-E05182AE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E2C36-2AA8-1420-AD05-8A18F088B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CEC98-3E60-17FD-F05A-9A1D9AD12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459CD32-6356-2212-BB08-4E0A505CD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965BCB9-78DB-0D8F-9324-93443098A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84D7096-D315-07A1-2E8E-C8C2A7EE16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65750"/>
      </p:ext>
    </p:extLst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8297-028C-8FCB-A425-372F5189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7E395-DFDF-2A15-2394-893A04899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CC6AC-4F4B-CA13-E75C-E05182AE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E2C36-2AA8-1420-AD05-8A18F088B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CCEC98-3E60-17FD-F05A-9A1D9AD12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  <a:lvl2pPr marL="685800" indent="-228600">
              <a:buFont typeface="Wingdings" pitchFamily="2" charset="2"/>
              <a:buChar char="§"/>
              <a:defRPr/>
            </a:lvl2pPr>
            <a:lvl3pPr marL="1143000" indent="-228600">
              <a:buFont typeface="Wingdings" pitchFamily="2" charset="2"/>
              <a:buChar char="§"/>
              <a:defRPr/>
            </a:lvl3pPr>
            <a:lvl4pPr marL="1600200" indent="-228600">
              <a:buFont typeface="Wingdings" pitchFamily="2" charset="2"/>
              <a:buChar char="§"/>
              <a:defRPr/>
            </a:lvl4pPr>
            <a:lvl5pPr marL="2057400" indent="-228600"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8D78D54-66A7-594A-CB03-91D59D5C4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AF89332-4DCA-CABB-918C-A37AA2413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24728"/>
      </p:ext>
    </p:extLst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55E7-11B0-CAC8-9299-57358EA5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F9565A9-99E6-8C02-81D1-4E85A3941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DB8C1AC-9F5C-F2D2-9D38-2466DCE877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390CF4C-17F8-FCF5-93ED-28C5D6D40B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34619"/>
      </p:ext>
    </p:extLst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55E7-11B0-CAC8-9299-57358EA5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3D328D-42EC-6405-55CB-36AFEA815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A1E468B-D84D-3AEA-554E-2A6DFE4CA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56089"/>
      </p:ext>
    </p:extLst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A28451A-72DC-D161-D89B-1FCE2CF02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926ABF7F-A345-9B62-1525-99A670F65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3A80F14-D7EE-2CC5-F0AE-16022E39C5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0236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1312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0E59-982B-C4E1-A291-BF264EC46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900" y="2066795"/>
            <a:ext cx="9144000" cy="1805084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6732C-255E-AFF6-A8F4-ABD53065BD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61900" y="3940240"/>
            <a:ext cx="9144000" cy="437607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84848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👉 Click to edit headline</a:t>
            </a:r>
            <a:endParaRPr lang="en-BR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53FD667-3651-A09B-C1C9-3EC8CB6DE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84029"/>
            <a:ext cx="5829300" cy="5829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380D658-1176-AA23-BC44-9D34104EA9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49937"/>
      </p:ext>
    </p:extLst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F0834FD6-3D46-6025-70D5-83C6F64B2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F8A47EB-7AC3-2A37-D620-3D075184B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85737"/>
      </p:ext>
    </p:extLst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0FED-7D66-072A-ED29-E91EBB8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C32F-B7D4-F206-CD2D-4A62CE40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 sz="3200"/>
            </a:lvl1pPr>
            <a:lvl2pPr marL="685800" indent="-228600">
              <a:buFont typeface="Wingdings" pitchFamily="2" charset="2"/>
              <a:buChar char="§"/>
              <a:defRPr sz="2800"/>
            </a:lvl2pPr>
            <a:lvl3pPr marL="1143000" indent="-228600">
              <a:buFont typeface="Wingdings" pitchFamily="2" charset="2"/>
              <a:buChar char="§"/>
              <a:defRPr sz="2400"/>
            </a:lvl3pPr>
            <a:lvl4pPr marL="1600200" indent="-228600">
              <a:buFont typeface="Wingdings" pitchFamily="2" charset="2"/>
              <a:buChar char="§"/>
              <a:defRPr sz="2000"/>
            </a:lvl4pPr>
            <a:lvl5pPr marL="2057400" indent="-228600">
              <a:buFont typeface="Wingdings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D5D17-F31A-0C3B-2BA2-E62B21C8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F5D7799-D701-6288-A172-B32DCD6DC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45073A7-394B-87B8-1645-53CB69135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983AB6A-C179-3538-91AB-6AA3AB5676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56422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0FED-7D66-072A-ED29-E91EBB8B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1C32F-B7D4-F206-CD2D-4A62CE40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 sz="3200"/>
            </a:lvl1pPr>
            <a:lvl2pPr marL="685800" indent="-228600">
              <a:buFont typeface="Wingdings" pitchFamily="2" charset="2"/>
              <a:buChar char="§"/>
              <a:defRPr sz="2800"/>
            </a:lvl2pPr>
            <a:lvl3pPr marL="1143000" indent="-228600">
              <a:buFont typeface="Wingdings" pitchFamily="2" charset="2"/>
              <a:buChar char="§"/>
              <a:defRPr sz="2400"/>
            </a:lvl3pPr>
            <a:lvl4pPr marL="1600200" indent="-228600">
              <a:buFont typeface="Wingdings" pitchFamily="2" charset="2"/>
              <a:buChar char="§"/>
              <a:defRPr sz="2000"/>
            </a:lvl4pPr>
            <a:lvl5pPr marL="2057400" indent="-228600">
              <a:buFont typeface="Wingdings" pitchFamily="2" charset="2"/>
              <a:buChar char="§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D5D17-F31A-0C3B-2BA2-E62B21C8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CF2E5A3-E8E5-497B-0CFD-585713DFD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39D752E-FC19-FBB5-759C-CDB602BBA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60296"/>
      </p:ext>
    </p:extLst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C4D1-C382-83C8-2187-7C801F61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647E0-BC2D-D403-B18C-6170FAEF1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96272-146D-CC73-E4AE-735B9BD8B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E9A8A8A-AA7D-383F-B833-C1A9732B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205102-1B77-BA7E-8596-680FE91284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4168BF2-51BA-E16E-4177-84EB802335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915415"/>
      </p:ext>
    </p:extLst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C4D1-C382-83C8-2187-7C801F61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647E0-BC2D-D403-B18C-6170FAEF1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96272-146D-CC73-E4AE-735B9BD8B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4506866-A68F-1A68-4772-9EF5339FD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6137D2B-0CFE-FF8C-3E3D-8FCCA64D1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9999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935E-2C33-49AC-9A5B-B05813D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99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6A66-2E7E-9072-55C2-1317A92C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894" y="2933443"/>
            <a:ext cx="9475905" cy="3243519"/>
          </a:xfrm>
        </p:spPr>
        <p:txBody>
          <a:bodyPr>
            <a:normAutofit/>
          </a:bodyPr>
          <a:lstStyle>
            <a:lvl1pPr marL="228600" indent="-228600">
              <a:buFont typeface="Wingdings" pitchFamily="2" charset="2"/>
              <a:buChar char="§"/>
              <a:defRPr sz="2000"/>
            </a:lvl1pPr>
            <a:lvl2pPr marL="685800" indent="-228600">
              <a:buFont typeface="Wingdings" pitchFamily="2" charset="2"/>
              <a:buChar char="§"/>
              <a:defRPr sz="18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 marL="2057400" indent="-228600"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DF1431-615F-24C7-5F5E-C5C678722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BA3F893-0409-5108-00AF-BDDC7D513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8B4BE0B-B470-2921-EB74-9CC3648942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9838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935E-2C33-49AC-9A5B-B05813D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99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A6A66-2E7E-9072-55C2-1317A92CE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894" y="2933443"/>
            <a:ext cx="9475905" cy="3243519"/>
          </a:xfrm>
        </p:spPr>
        <p:txBody>
          <a:bodyPr>
            <a:normAutofit/>
          </a:bodyPr>
          <a:lstStyle>
            <a:lvl1pPr marL="228600" indent="-228600">
              <a:buFont typeface="Wingdings" pitchFamily="2" charset="2"/>
              <a:buChar char="§"/>
              <a:defRPr sz="2000"/>
            </a:lvl1pPr>
            <a:lvl2pPr marL="685800" indent="-228600">
              <a:buFont typeface="Wingdings" pitchFamily="2" charset="2"/>
              <a:buChar char="§"/>
              <a:defRPr sz="1800"/>
            </a:lvl2pPr>
            <a:lvl3pPr marL="1143000" indent="-228600">
              <a:buFont typeface="Wingdings" pitchFamily="2" charset="2"/>
              <a:buChar char="§"/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 marL="2057400" indent="-228600">
              <a:buFont typeface="Wingdings" pitchFamily="2" charset="2"/>
              <a:buChar char="§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8DF1431-615F-24C7-5F5E-C5C678722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46F4E31-CB76-6AAF-BB17-105BB5A3E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4971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90F9-71BC-B141-4249-B07698F7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40291"/>
            <a:ext cx="10515600" cy="2852737"/>
          </a:xfrm>
        </p:spPr>
        <p:txBody>
          <a:bodyPr anchor="b"/>
          <a:lstStyle>
            <a:lvl1pPr algn="ctr">
              <a:defRPr sz="6000" i="0"/>
            </a:lvl1pPr>
          </a:lstStyle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C091-1370-EBFC-BD7C-D2DBD7BF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2001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D92B4FE-C68F-4F47-14AC-A15302341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836548D-FA9B-56D1-CA38-7D8E1BFA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2949691-0B62-77E6-9943-B21322276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94947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90F9-71BC-B141-4249-B07698F7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40291"/>
            <a:ext cx="10515600" cy="2852737"/>
          </a:xfrm>
        </p:spPr>
        <p:txBody>
          <a:bodyPr anchor="b"/>
          <a:lstStyle>
            <a:lvl1pPr algn="ctr">
              <a:defRPr sz="6000" i="0"/>
            </a:lvl1pPr>
          </a:lstStyle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C091-1370-EBFC-BD7C-D2DBD7BF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2001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B67D3A2-4577-79A5-0A8E-FBBAC8BEE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FCC69DB-0EE6-68CD-8041-D735BD759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54204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90F9-71BC-B141-4249-B07698F7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40291"/>
            <a:ext cx="10515600" cy="2852737"/>
          </a:xfrm>
        </p:spPr>
        <p:txBody>
          <a:bodyPr anchor="b"/>
          <a:lstStyle>
            <a:lvl1pPr algn="ctr">
              <a:defRPr sz="6000" i="0"/>
            </a:lvl1pPr>
          </a:lstStyle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C091-1370-EBFC-BD7C-D2DBD7BF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2001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D92B4FE-C68F-4F47-14AC-A15302341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836548D-FA9B-56D1-CA38-7D8E1BFAC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2949691-0B62-77E6-9943-B21322276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D69504D-77C9-D8BF-13F9-2291E231F13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0062" y="1198605"/>
            <a:ext cx="1696480" cy="13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169403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90F9-71BC-B141-4249-B07698F7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40291"/>
            <a:ext cx="10515600" cy="2852737"/>
          </a:xfrm>
        </p:spPr>
        <p:txBody>
          <a:bodyPr anchor="b"/>
          <a:lstStyle>
            <a:lvl1pPr algn="ctr">
              <a:defRPr sz="6000" i="0"/>
            </a:lvl1pPr>
          </a:lstStyle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C091-1370-EBFC-BD7C-D2DBD7BF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20016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B67D3A2-4577-79A5-0A8E-FBBAC8BEE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7350" y="3943350"/>
            <a:ext cx="5829300" cy="58293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FCC69DB-0EE6-68CD-8041-D735BD7593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952059" y="-2508"/>
            <a:ext cx="5901319" cy="68630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8CBA673-B689-7092-2BD9-0B5D12FC444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0062" y="1198605"/>
            <a:ext cx="1696480" cy="135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1091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90F9-71BC-B141-4249-B07698F7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9000"/>
            <a:ext cx="10515600" cy="2034067"/>
          </a:xfrm>
        </p:spPr>
        <p:txBody>
          <a:bodyPr anchor="b"/>
          <a:lstStyle>
            <a:lvl1pPr algn="ctr">
              <a:defRPr sz="6000" i="0"/>
            </a:lvl1pPr>
          </a:lstStyle>
          <a:p>
            <a:r>
              <a:rPr lang="en-US"/>
              <a:t>Click to edit Master title style</a:t>
            </a:r>
            <a:endParaRPr lang="en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CC091-1370-EBFC-BD7C-D2DBD7BF6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976403"/>
            <a:ext cx="10515600" cy="40073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E3B901-39BE-8C49-A47C-DDAF65BDB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47218" y="3943350"/>
            <a:ext cx="5829300" cy="58293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9BDFA2B-9203-20C1-1687-BED6E3261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9941" y="-2508"/>
            <a:ext cx="5901319" cy="686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0714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2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D3553E-93D0-E037-8713-0C2DE432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FD8BC-577D-8D2C-C45E-17FDC24FC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4DAC326-829B-C052-E90F-EFCDDDDF9D2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44100" y="5675726"/>
            <a:ext cx="1409700" cy="4953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FF2500E-8FEE-4C22-CE22-0B5D1E603F9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944100" y="5675726"/>
            <a:ext cx="1409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705" r:id="rId7"/>
    <p:sldLayoutId id="2147483706" r:id="rId8"/>
    <p:sldLayoutId id="2147483691" r:id="rId9"/>
    <p:sldLayoutId id="2147483692" r:id="rId10"/>
    <p:sldLayoutId id="2147483707" r:id="rId11"/>
    <p:sldLayoutId id="2147483708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Nunito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Nunito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Nunito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unito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Nunito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252FA-255B-ECEA-4CB5-6523B1826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R" dirty="0"/>
              <a:t>Pensamento Crítico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D13E6-17B4-1187-82A0-6A2356FA9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R" dirty="0"/>
              <a:t>👉  A arte de pensar antes de decidir</a:t>
            </a:r>
          </a:p>
        </p:txBody>
      </p:sp>
    </p:spTree>
    <p:extLst>
      <p:ext uri="{BB962C8B-B14F-4D97-AF65-F5344CB8AC3E}">
        <p14:creationId xmlns:p14="http://schemas.microsoft.com/office/powerpoint/2010/main" val="372211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2E82-BE49-17AC-3795-EF479002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desenvolver...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A8318-CA6E-B635-A93F-956B9DD25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Faça</a:t>
            </a:r>
            <a:r>
              <a:rPr lang="en-US" b="1" dirty="0"/>
              <a:t> </a:t>
            </a:r>
            <a:r>
              <a:rPr lang="en-US" b="1" dirty="0" err="1"/>
              <a:t>perguntas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disse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? Qual </a:t>
            </a:r>
            <a:r>
              <a:rPr lang="en-US" dirty="0" err="1"/>
              <a:t>evidência</a:t>
            </a:r>
            <a:r>
              <a:rPr lang="en-US" dirty="0"/>
              <a:t>? Que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visão</a:t>
            </a:r>
            <a:r>
              <a:rPr lang="en-US" dirty="0"/>
              <a:t> </a:t>
            </a:r>
            <a:r>
              <a:rPr lang="en-US" dirty="0" err="1"/>
              <a:t>existe</a:t>
            </a:r>
            <a:r>
              <a:rPr lang="en-US" dirty="0"/>
              <a:t>?</a:t>
            </a:r>
          </a:p>
          <a:p>
            <a:r>
              <a:rPr lang="en-US" b="1" dirty="0"/>
              <a:t>Busque </a:t>
            </a:r>
            <a:r>
              <a:rPr lang="en-US" b="1" dirty="0" err="1"/>
              <a:t>múltiplas</a:t>
            </a:r>
            <a:r>
              <a:rPr lang="en-US" b="1" dirty="0"/>
              <a:t> </a:t>
            </a:r>
            <a:r>
              <a:rPr lang="en-US" b="1" dirty="0" err="1"/>
              <a:t>fontes</a:t>
            </a:r>
            <a:r>
              <a:rPr lang="en-US" b="1" dirty="0"/>
              <a:t>.</a:t>
            </a:r>
            <a:endParaRPr lang="en-US" dirty="0"/>
          </a:p>
          <a:p>
            <a:r>
              <a:rPr lang="en-US" b="1" dirty="0"/>
              <a:t>Evite </a:t>
            </a:r>
            <a:r>
              <a:rPr lang="en-US" b="1" dirty="0" err="1"/>
              <a:t>armadilhas</a:t>
            </a:r>
            <a:r>
              <a:rPr lang="en-US" b="1" dirty="0"/>
              <a:t> </a:t>
            </a:r>
            <a:r>
              <a:rPr lang="en-US" b="1" dirty="0" err="1"/>
              <a:t>cognitivas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viés</a:t>
            </a:r>
            <a:r>
              <a:rPr lang="en-US" dirty="0"/>
              <a:t> de </a:t>
            </a:r>
            <a:r>
              <a:rPr lang="en-US" dirty="0" err="1"/>
              <a:t>confirmação</a:t>
            </a:r>
            <a:r>
              <a:rPr lang="en-US" dirty="0"/>
              <a:t>, </a:t>
            </a:r>
            <a:r>
              <a:rPr lang="en-US" dirty="0" err="1"/>
              <a:t>raciocínio</a:t>
            </a:r>
            <a:r>
              <a:rPr lang="en-US" dirty="0"/>
              <a:t> </a:t>
            </a:r>
            <a:r>
              <a:rPr lang="en-US" dirty="0" err="1"/>
              <a:t>emocional</a:t>
            </a:r>
            <a:r>
              <a:rPr lang="en-US" dirty="0"/>
              <a:t>, etc.</a:t>
            </a:r>
          </a:p>
          <a:p>
            <a:r>
              <a:rPr lang="en-US" b="1" dirty="0"/>
              <a:t>Use frameworks de </a:t>
            </a:r>
            <a:r>
              <a:rPr lang="en-US" b="1" dirty="0" err="1"/>
              <a:t>decisão</a:t>
            </a:r>
            <a:r>
              <a:rPr lang="en-US" b="1" dirty="0"/>
              <a:t>:</a:t>
            </a:r>
            <a:r>
              <a:rPr lang="en-US" dirty="0"/>
              <a:t> SWOT, 5 </a:t>
            </a:r>
            <a:r>
              <a:rPr lang="en-US" dirty="0" err="1"/>
              <a:t>porquês</a:t>
            </a:r>
            <a:r>
              <a:rPr lang="en-US" dirty="0"/>
              <a:t>, </a:t>
            </a:r>
            <a:r>
              <a:rPr lang="en-US" dirty="0" err="1"/>
              <a:t>Matriz</a:t>
            </a:r>
            <a:r>
              <a:rPr lang="en-US" dirty="0"/>
              <a:t> de Eisenhower, etc.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2081673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7CBE-C78C-3928-5A5E-08EE882C8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7BA38-5378-CDF4-C683-9BBA9FCBB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Hora de praticar</a:t>
            </a:r>
          </a:p>
        </p:txBody>
      </p:sp>
    </p:spTree>
    <p:extLst>
      <p:ext uri="{BB962C8B-B14F-4D97-AF65-F5344CB8AC3E}">
        <p14:creationId xmlns:p14="http://schemas.microsoft.com/office/powerpoint/2010/main" val="26008150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22BEB-9497-5B9A-D5CE-6EE64B285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86E1D3-BD58-6A56-58BF-A302AB1B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D83AE5-127B-1CC2-3611-1587E41B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“</a:t>
            </a:r>
            <a:r>
              <a:rPr lang="en-US" b="1" i="1" u="sng" dirty="0" err="1"/>
              <a:t>Cientistas</a:t>
            </a:r>
            <a:r>
              <a:rPr lang="en-US" b="1" i="1" u="sng" dirty="0"/>
              <a:t> </a:t>
            </a:r>
            <a:r>
              <a:rPr lang="en-US" b="1" i="1" u="sng" dirty="0" err="1"/>
              <a:t>provam</a:t>
            </a:r>
            <a:r>
              <a:rPr lang="en-US" b="1" i="1" u="sng" dirty="0"/>
              <a:t> que café </a:t>
            </a:r>
            <a:r>
              <a:rPr lang="en-US" b="1" i="1" u="sng" dirty="0" err="1"/>
              <a:t>faz</a:t>
            </a:r>
            <a:r>
              <a:rPr lang="en-US" b="1" i="1" u="sng" dirty="0"/>
              <a:t> mal para o </a:t>
            </a:r>
            <a:r>
              <a:rPr lang="en-US" b="1" i="1" u="sng" dirty="0" err="1"/>
              <a:t>coração</a:t>
            </a:r>
            <a:r>
              <a:rPr lang="en-US" b="1" i="1" u="sng" dirty="0"/>
              <a:t>!”</a:t>
            </a:r>
          </a:p>
          <a:p>
            <a:pPr lvl="1"/>
            <a:r>
              <a:rPr lang="en-US" dirty="0"/>
              <a:t>O que a </a:t>
            </a:r>
            <a:r>
              <a:rPr lang="en-US" dirty="0" err="1"/>
              <a:t>manchete</a:t>
            </a:r>
            <a:r>
              <a:rPr lang="en-US" dirty="0"/>
              <a:t> </a:t>
            </a:r>
            <a:r>
              <a:rPr lang="en-US" dirty="0" err="1"/>
              <a:t>quer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fazer</a:t>
            </a:r>
            <a:r>
              <a:rPr lang="en-US" dirty="0"/>
              <a:t> </a:t>
            </a:r>
            <a:r>
              <a:rPr lang="en-US" dirty="0" err="1"/>
              <a:t>sentir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Há</a:t>
            </a:r>
            <a:r>
              <a:rPr lang="en-US" dirty="0"/>
              <a:t> dados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opinião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Que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faria</a:t>
            </a:r>
            <a:r>
              <a:rPr lang="en-US" dirty="0"/>
              <a:t> antes de </a:t>
            </a:r>
            <a:r>
              <a:rPr lang="en-US" dirty="0" err="1"/>
              <a:t>acreditar</a:t>
            </a:r>
            <a:r>
              <a:rPr lang="en-US" dirty="0"/>
              <a:t> </a:t>
            </a:r>
            <a:r>
              <a:rPr lang="en-US" dirty="0" err="1"/>
              <a:t>nisso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Qual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viés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trás</a:t>
            </a:r>
            <a:r>
              <a:rPr lang="en-US" dirty="0"/>
              <a:t> da </a:t>
            </a:r>
            <a:r>
              <a:rPr lang="en-US" dirty="0" err="1"/>
              <a:t>manchete</a:t>
            </a:r>
            <a:r>
              <a:rPr lang="en-US" dirty="0"/>
              <a:t>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0280913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6D6A0-9DA3-F324-4E2D-2CB56E77C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D1C80E-10DE-4537-84C2-89BDBF14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1: Debate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A41072-B67E-CDEB-8A3E-FF1A6CF8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 </a:t>
            </a:r>
            <a:r>
              <a:rPr lang="en-US" dirty="0" err="1"/>
              <a:t>estudo</a:t>
            </a:r>
            <a:r>
              <a:rPr lang="en-US" dirty="0"/>
              <a:t>? </a:t>
            </a:r>
          </a:p>
          <a:p>
            <a:r>
              <a:rPr lang="en-US" dirty="0"/>
              <a:t>Quantas </a:t>
            </a:r>
            <a:r>
              <a:rPr lang="en-US" dirty="0" err="1"/>
              <a:t>pessoas</a:t>
            </a:r>
            <a:r>
              <a:rPr lang="en-US" dirty="0"/>
              <a:t>? </a:t>
            </a:r>
          </a:p>
          <a:p>
            <a:r>
              <a:rPr lang="en-US" dirty="0"/>
              <a:t>Qual dose? </a:t>
            </a:r>
          </a:p>
          <a:p>
            <a:r>
              <a:rPr lang="en-US" dirty="0" err="1"/>
              <a:t>Quem</a:t>
            </a:r>
            <a:r>
              <a:rPr lang="en-US" dirty="0"/>
              <a:t> </a:t>
            </a:r>
            <a:r>
              <a:rPr lang="en-US" dirty="0" err="1"/>
              <a:t>financiou</a:t>
            </a:r>
            <a:r>
              <a:rPr lang="en-US" dirty="0"/>
              <a:t> o </a:t>
            </a:r>
            <a:r>
              <a:rPr lang="en-US" dirty="0" err="1"/>
              <a:t>estudo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48905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5F95-28D4-DEEB-AB5E-06C0F8CE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12E82-ED99-FAC5-2250-7D1C53AF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Exercício</a:t>
            </a:r>
            <a:r>
              <a:rPr lang="en-US" dirty="0"/>
              <a:t> 2</a:t>
            </a:r>
            <a:endParaRPr lang="pt-BR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6A402-770C-B78D-BA00-2AD8D35F9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“Sua equipe </a:t>
            </a:r>
            <a:r>
              <a:rPr lang="en-US" b="1" i="1" u="sng" dirty="0" err="1"/>
              <a:t>está</a:t>
            </a:r>
            <a:r>
              <a:rPr lang="en-US" b="1" i="1" u="sng" dirty="0"/>
              <a:t> </a:t>
            </a:r>
            <a:r>
              <a:rPr lang="en-US" b="1" i="1" u="sng" dirty="0" err="1"/>
              <a:t>prestes</a:t>
            </a:r>
            <a:r>
              <a:rPr lang="en-US" b="1" i="1" u="sng" dirty="0"/>
              <a:t> a </a:t>
            </a:r>
            <a:r>
              <a:rPr lang="en-US" b="1" i="1" u="sng" dirty="0" err="1"/>
              <a:t>lançar</a:t>
            </a:r>
            <a:r>
              <a:rPr lang="en-US" b="1" i="1" u="sng" dirty="0"/>
              <a:t> um </a:t>
            </a:r>
            <a:r>
              <a:rPr lang="en-US" b="1" i="1" u="sng" dirty="0" err="1"/>
              <a:t>produto</a:t>
            </a:r>
            <a:r>
              <a:rPr lang="en-US" b="1" i="1" u="sng" dirty="0"/>
              <a:t> digital. Um teste de </a:t>
            </a:r>
            <a:r>
              <a:rPr lang="en-US" b="1" i="1" u="sng" dirty="0" err="1"/>
              <a:t>última</a:t>
            </a:r>
            <a:r>
              <a:rPr lang="en-US" b="1" i="1" u="sng" dirty="0"/>
              <a:t> hora </a:t>
            </a:r>
            <a:r>
              <a:rPr lang="en-US" b="1" i="1" u="sng" dirty="0" err="1"/>
              <a:t>encontrou</a:t>
            </a:r>
            <a:r>
              <a:rPr lang="en-US" b="1" i="1" u="sng" dirty="0"/>
              <a:t> um </a:t>
            </a:r>
            <a:r>
              <a:rPr lang="en-US" b="1" i="1" u="sng" dirty="0" err="1"/>
              <a:t>pequeno</a:t>
            </a:r>
            <a:r>
              <a:rPr lang="en-US" b="1" i="1" u="sng" dirty="0"/>
              <a:t> bug. </a:t>
            </a:r>
            <a:r>
              <a:rPr lang="en-US" b="1" i="1" u="sng" dirty="0" err="1"/>
              <a:t>Adiar</a:t>
            </a:r>
            <a:r>
              <a:rPr lang="en-US" b="1" i="1" u="sng" dirty="0"/>
              <a:t> o </a:t>
            </a:r>
            <a:r>
              <a:rPr lang="en-US" b="1" i="1" u="sng" dirty="0" err="1"/>
              <a:t>lançamento</a:t>
            </a:r>
            <a:r>
              <a:rPr lang="en-US" b="1" i="1" u="sng" dirty="0"/>
              <a:t> </a:t>
            </a:r>
            <a:r>
              <a:rPr lang="en-US" b="1" i="1" u="sng" dirty="0" err="1"/>
              <a:t>pode</a:t>
            </a:r>
            <a:r>
              <a:rPr lang="en-US" b="1" i="1" u="sng" dirty="0"/>
              <a:t> </a:t>
            </a:r>
            <a:r>
              <a:rPr lang="en-US" b="1" i="1" u="sng" dirty="0" err="1"/>
              <a:t>frustrar</a:t>
            </a:r>
            <a:r>
              <a:rPr lang="en-US" b="1" i="1" u="sng" dirty="0"/>
              <a:t> </a:t>
            </a:r>
            <a:r>
              <a:rPr lang="en-US" b="1" i="1" u="sng" dirty="0" err="1"/>
              <a:t>os</a:t>
            </a:r>
            <a:r>
              <a:rPr lang="en-US" b="1" i="1" u="sng" dirty="0"/>
              <a:t> </a:t>
            </a:r>
            <a:r>
              <a:rPr lang="en-US" b="1" i="1" u="sng" dirty="0" err="1"/>
              <a:t>investidores</a:t>
            </a:r>
            <a:r>
              <a:rPr lang="en-US" b="1" i="1" u="sng" dirty="0"/>
              <a:t>, mas </a:t>
            </a:r>
            <a:r>
              <a:rPr lang="en-US" b="1" i="1" u="sng" dirty="0" err="1"/>
              <a:t>lançar</a:t>
            </a:r>
            <a:r>
              <a:rPr lang="en-US" b="1" i="1" u="sng" dirty="0"/>
              <a:t> com o bug </a:t>
            </a:r>
            <a:r>
              <a:rPr lang="en-US" b="1" i="1" u="sng" dirty="0" err="1"/>
              <a:t>pode</a:t>
            </a:r>
            <a:r>
              <a:rPr lang="en-US" b="1" i="1" u="sng" dirty="0"/>
              <a:t> </a:t>
            </a:r>
            <a:r>
              <a:rPr lang="en-US" b="1" i="1" u="sng" dirty="0" err="1"/>
              <a:t>afetar</a:t>
            </a:r>
            <a:r>
              <a:rPr lang="en-US" b="1" i="1" u="sng" dirty="0"/>
              <a:t> a </a:t>
            </a:r>
            <a:r>
              <a:rPr lang="en-US" b="1" i="1" u="sng" dirty="0" err="1"/>
              <a:t>reputação</a:t>
            </a:r>
            <a:r>
              <a:rPr lang="en-US" b="1" i="1" u="sng" dirty="0"/>
              <a:t>. O que </a:t>
            </a:r>
            <a:r>
              <a:rPr lang="en-US" b="1" i="1" u="sng" dirty="0" err="1"/>
              <a:t>vocês</a:t>
            </a:r>
            <a:r>
              <a:rPr lang="en-US" b="1" i="1" u="sng" dirty="0"/>
              <a:t> </a:t>
            </a:r>
            <a:r>
              <a:rPr lang="en-US" b="1" i="1" u="sng" dirty="0" err="1"/>
              <a:t>fazem</a:t>
            </a:r>
            <a:r>
              <a:rPr lang="en-US" b="1" i="1" u="sng" dirty="0"/>
              <a:t>?”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decisão</a:t>
            </a:r>
            <a:r>
              <a:rPr lang="en-US" dirty="0"/>
              <a:t> </a:t>
            </a:r>
            <a:r>
              <a:rPr lang="en-US" dirty="0" err="1"/>
              <a:t>tomada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Quais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foram</a:t>
            </a:r>
            <a:r>
              <a:rPr lang="en-US" dirty="0"/>
              <a:t> </a:t>
            </a:r>
            <a:r>
              <a:rPr lang="en-US" dirty="0" err="1"/>
              <a:t>considerados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Como </a:t>
            </a:r>
            <a:r>
              <a:rPr lang="en-US" dirty="0" err="1"/>
              <a:t>lidaram</a:t>
            </a:r>
            <a:r>
              <a:rPr lang="en-US" dirty="0"/>
              <a:t> com </a:t>
            </a:r>
            <a:r>
              <a:rPr lang="en-US" dirty="0" err="1"/>
              <a:t>emoções</a:t>
            </a:r>
            <a:r>
              <a:rPr lang="en-US" dirty="0"/>
              <a:t>, dados, e </a:t>
            </a:r>
            <a:r>
              <a:rPr lang="en-US" dirty="0" err="1"/>
              <a:t>opiniões</a:t>
            </a:r>
            <a:r>
              <a:rPr lang="en-US" dirty="0"/>
              <a:t> </a:t>
            </a:r>
            <a:r>
              <a:rPr lang="en-US" dirty="0" err="1"/>
              <a:t>divergentes</a:t>
            </a:r>
            <a:r>
              <a:rPr lang="en-US" dirty="0"/>
              <a:t>?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2398051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6C7AB-7F34-AC5C-2586-A84A93900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6BC2-FF06-B6EC-FCF8-D5524C2D5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6C88A-181D-21A6-239B-D6F2D2B4D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https://</a:t>
            </a:r>
            <a:r>
              <a:rPr lang="pt-BR" dirty="0" err="1"/>
              <a:t>balta.io</a:t>
            </a:r>
            <a:r>
              <a:rPr lang="pt-BR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148272546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551A40-F7D5-4610-211C-0487D7BD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pensamento crítico?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AB8034-5A59-53BB-6EC9-29042FE6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Capacidade</a:t>
            </a:r>
            <a:r>
              <a:rPr lang="en-US" dirty="0"/>
              <a:t> de </a:t>
            </a:r>
            <a:r>
              <a:rPr lang="en-US" dirty="0" err="1"/>
              <a:t>analisar</a:t>
            </a:r>
            <a:r>
              <a:rPr lang="en-US" dirty="0"/>
              <a:t> </a:t>
            </a:r>
            <a:r>
              <a:rPr lang="en-US" dirty="0" err="1"/>
              <a:t>fatos</a:t>
            </a:r>
            <a:endParaRPr lang="en-US" dirty="0"/>
          </a:p>
          <a:p>
            <a:pPr>
              <a:buNone/>
            </a:pPr>
            <a:r>
              <a:rPr lang="en-US" dirty="0"/>
              <a:t>Independente de </a:t>
            </a:r>
            <a:r>
              <a:rPr lang="en-US" dirty="0" err="1"/>
              <a:t>emoções</a:t>
            </a:r>
            <a:endParaRPr lang="en-US" dirty="0"/>
          </a:p>
          <a:p>
            <a:pPr>
              <a:buNone/>
            </a:pPr>
            <a:r>
              <a:rPr lang="en-US" dirty="0" err="1"/>
              <a:t>Formar</a:t>
            </a:r>
            <a:r>
              <a:rPr lang="en-US" dirty="0"/>
              <a:t> um </a:t>
            </a:r>
            <a:r>
              <a:rPr lang="en-US" dirty="0" err="1"/>
              <a:t>juízo</a:t>
            </a:r>
            <a:r>
              <a:rPr lang="en-US" dirty="0"/>
              <a:t> </a:t>
            </a:r>
            <a:r>
              <a:rPr lang="en-US" dirty="0" err="1"/>
              <a:t>sólido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2595032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BC69-CD69-23FE-6463-DA3E8CBE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Existe uma boa diferença entre pensar e pensar criticamente...</a:t>
            </a:r>
          </a:p>
        </p:txBody>
      </p:sp>
    </p:spTree>
    <p:extLst>
      <p:ext uri="{BB962C8B-B14F-4D97-AF65-F5344CB8AC3E}">
        <p14:creationId xmlns:p14="http://schemas.microsoft.com/office/powerpoint/2010/main" val="76068597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D89D-0065-CFA2-8FDC-FD43DBC8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Mitos comuns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445D-06C5-09E2-F594-8920F50AE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é negativo</a:t>
            </a:r>
          </a:p>
          <a:p>
            <a:r>
              <a:rPr lang="pt-BR" dirty="0"/>
              <a:t>Você é muito cético</a:t>
            </a:r>
          </a:p>
        </p:txBody>
      </p:sp>
    </p:spTree>
    <p:extLst>
      <p:ext uri="{BB962C8B-B14F-4D97-AF65-F5344CB8AC3E}">
        <p14:creationId xmlns:p14="http://schemas.microsoft.com/office/powerpoint/2010/main" val="310432367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505B-952D-673F-8588-BB7432CF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27B45-5063-36B9-79C9-45A668B3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Analisando Fake News</a:t>
            </a:r>
          </a:p>
        </p:txBody>
      </p:sp>
    </p:spTree>
    <p:extLst>
      <p:ext uri="{BB962C8B-B14F-4D97-AF65-F5344CB8AC3E}">
        <p14:creationId xmlns:p14="http://schemas.microsoft.com/office/powerpoint/2010/main" val="231513873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A6CCDB-F999-F456-219D-2439AFC4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796" y="940291"/>
            <a:ext cx="8039654" cy="2852737"/>
          </a:xfrm>
        </p:spPr>
        <p:txBody>
          <a:bodyPr>
            <a:noAutofit/>
          </a:bodyPr>
          <a:lstStyle/>
          <a:p>
            <a:pPr algn="l"/>
            <a:r>
              <a:rPr lang="pt-BR" sz="4400" i="1" dirty="0"/>
              <a:t>Se tem dados, vamos com os dados, se só tem opinião, vamos com a minha!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8FC95-F6C4-1D70-F691-C85BEC093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81318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BAC1-A22D-60C8-E936-A9434284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é importante?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18B9-E6DA-CE09-19A7-ADD6531A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trabalho</a:t>
            </a:r>
          </a:p>
          <a:p>
            <a:pPr lvl="1"/>
            <a:r>
              <a:rPr lang="pt-BR" dirty="0"/>
              <a:t>Tomada de decisão, análise de dados, assertividade</a:t>
            </a:r>
          </a:p>
          <a:p>
            <a:r>
              <a:rPr lang="pt-BR" dirty="0"/>
              <a:t>Na vida pessoal</a:t>
            </a:r>
          </a:p>
          <a:p>
            <a:pPr lvl="1"/>
            <a:r>
              <a:rPr lang="pt-BR" dirty="0"/>
              <a:t>Julgar com informações</a:t>
            </a:r>
          </a:p>
          <a:p>
            <a:r>
              <a:rPr lang="pt-BR" dirty="0"/>
              <a:t>Emocionalmente</a:t>
            </a:r>
          </a:p>
          <a:p>
            <a:pPr lvl="1"/>
            <a:r>
              <a:rPr lang="pt-BR" dirty="0"/>
              <a:t>Evita decisões impulsivas</a:t>
            </a:r>
          </a:p>
        </p:txBody>
      </p:sp>
    </p:spTree>
    <p:extLst>
      <p:ext uri="{BB962C8B-B14F-4D97-AF65-F5344CB8AC3E}">
        <p14:creationId xmlns:p14="http://schemas.microsoft.com/office/powerpoint/2010/main" val="3798559650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6694B-C32A-C542-6DEE-7BA2AFC7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F5938-94AA-48D9-3265-FF925E72A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Questione-se</a:t>
            </a:r>
          </a:p>
          <a:p>
            <a:pPr lvl="1"/>
            <a:r>
              <a:rPr lang="pt-BR" dirty="0"/>
              <a:t>Por que? Como eu sei se isto é verdade?</a:t>
            </a:r>
          </a:p>
          <a:p>
            <a:r>
              <a:rPr lang="pt-BR" dirty="0"/>
              <a:t>Ceticismo</a:t>
            </a:r>
          </a:p>
          <a:p>
            <a:pPr lvl="1"/>
            <a:r>
              <a:rPr lang="pt-BR" dirty="0"/>
              <a:t>Não aceitar sem antes questionar</a:t>
            </a:r>
          </a:p>
          <a:p>
            <a:r>
              <a:rPr lang="pt-BR" dirty="0"/>
              <a:t>Humildade intelectual</a:t>
            </a:r>
          </a:p>
          <a:p>
            <a:pPr lvl="1"/>
            <a:r>
              <a:rPr lang="pt-BR" dirty="0"/>
              <a:t>Estar disposto a mudar de ideia</a:t>
            </a:r>
          </a:p>
          <a:p>
            <a:r>
              <a:rPr lang="pt-BR" dirty="0"/>
              <a:t>Lógica</a:t>
            </a:r>
          </a:p>
          <a:p>
            <a:pPr lvl="1"/>
            <a:r>
              <a:rPr lang="pt-BR" dirty="0"/>
              <a:t>Basear-se em dados e evidências (Menos achismo)</a:t>
            </a:r>
          </a:p>
        </p:txBody>
      </p:sp>
    </p:spTree>
    <p:extLst>
      <p:ext uri="{BB962C8B-B14F-4D97-AF65-F5344CB8AC3E}">
        <p14:creationId xmlns:p14="http://schemas.microsoft.com/office/powerpoint/2010/main" val="1607155651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FFF9-765F-D6AF-C43F-DD01A439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7535-21A6-1FBD-95B5-B090A162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</a:t>
            </a:r>
            <a:r>
              <a:rPr lang="en-US" dirty="0"/>
              <a:t>dentify</a:t>
            </a:r>
          </a:p>
          <a:p>
            <a:r>
              <a:rPr lang="en-US" b="1" dirty="0"/>
              <a:t>D</a:t>
            </a:r>
            <a:r>
              <a:rPr lang="en-US" dirty="0"/>
              <a:t>efine</a:t>
            </a:r>
          </a:p>
          <a:p>
            <a:r>
              <a:rPr lang="en-US" b="1" dirty="0"/>
              <a:t>E</a:t>
            </a:r>
            <a:r>
              <a:rPr lang="en-US" dirty="0"/>
              <a:t>xplore</a:t>
            </a:r>
          </a:p>
          <a:p>
            <a:r>
              <a:rPr lang="en-US" b="1" dirty="0"/>
              <a:t>A</a:t>
            </a:r>
            <a:r>
              <a:rPr lang="en-US" dirty="0"/>
              <a:t>ct</a:t>
            </a:r>
          </a:p>
          <a:p>
            <a:r>
              <a:rPr lang="en-US" b="1" dirty="0"/>
              <a:t>L</a:t>
            </a:r>
            <a:r>
              <a:rPr lang="en-US" dirty="0"/>
              <a:t>ook back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791756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alta">
  <a:themeElements>
    <a:clrScheme name="balta">
      <a:dk1>
        <a:srgbClr val="000000"/>
      </a:dk1>
      <a:lt1>
        <a:srgbClr val="FFFFFF"/>
      </a:lt1>
      <a:dk2>
        <a:srgbClr val="1A191F"/>
      </a:dk2>
      <a:lt2>
        <a:srgbClr val="E8E8E8"/>
      </a:lt2>
      <a:accent1>
        <a:srgbClr val="8624D2"/>
      </a:accent1>
      <a:accent2>
        <a:srgbClr val="FF508E"/>
      </a:accent2>
      <a:accent3>
        <a:srgbClr val="11D15E"/>
      </a:accent3>
      <a:accent4>
        <a:srgbClr val="008DF1"/>
      </a:accent4>
      <a:accent5>
        <a:srgbClr val="FBDA04"/>
      </a:accent5>
      <a:accent6>
        <a:srgbClr val="DD0030"/>
      </a:accent6>
      <a:hlink>
        <a:srgbClr val="FFFFFF"/>
      </a:hlink>
      <a:folHlink>
        <a:srgbClr val="FFFFF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alta" id="{96460E2C-63A8-304C-9CC0-201ECA497B3C}" vid="{2452DCA7-AB27-2F40-A36A-F5B3AAC0481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balta</Template>
  <TotalTime>755</TotalTime>
  <Words>334</Words>
  <Application>Microsoft Macintosh PowerPoint</Application>
  <PresentationFormat>Widescreen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Montserrat</vt:lpstr>
      <vt:lpstr>Nunito</vt:lpstr>
      <vt:lpstr>Wingdings</vt:lpstr>
      <vt:lpstr>balta</vt:lpstr>
      <vt:lpstr>Pensamento Crítico</vt:lpstr>
      <vt:lpstr>O que é pensamento crítico?</vt:lpstr>
      <vt:lpstr>Existe uma boa diferença entre pensar e pensar criticamente...</vt:lpstr>
      <vt:lpstr>Mitos comuns</vt:lpstr>
      <vt:lpstr>Exemplo prático</vt:lpstr>
      <vt:lpstr>Se tem dados, vamos com os dados, se só tem opinião, vamos com a minha!</vt:lpstr>
      <vt:lpstr>Por que é importante?</vt:lpstr>
      <vt:lpstr>Pilares</vt:lpstr>
      <vt:lpstr>IDEAL</vt:lpstr>
      <vt:lpstr>Como desenvolver...</vt:lpstr>
      <vt:lpstr>Exercícios</vt:lpstr>
      <vt:lpstr>Exercício 1</vt:lpstr>
      <vt:lpstr>Exercício 1: Debate</vt:lpstr>
      <vt:lpstr>Exercício 2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Aspire</dc:title>
  <dc:creator>André Baltieri</dc:creator>
  <cp:lastModifiedBy>André Baltieri</cp:lastModifiedBy>
  <cp:revision>14</cp:revision>
  <dcterms:created xsi:type="dcterms:W3CDTF">2024-05-04T16:31:50Z</dcterms:created>
  <dcterms:modified xsi:type="dcterms:W3CDTF">2025-06-10T14:14:29Z</dcterms:modified>
</cp:coreProperties>
</file>