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BD4D5-F16B-4FF8-A7EB-74716D1001BD}" v="312" dt="2019-09-23T18:43:39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Reis" userId="0e04094f877ccfd5" providerId="LiveId" clId="{BB9BD4D5-F16B-4FF8-A7EB-74716D1001BD}"/>
    <pc:docChg chg="undo custSel addSld delSld modSld">
      <pc:chgData name="Claudio Reis" userId="0e04094f877ccfd5" providerId="LiveId" clId="{BB9BD4D5-F16B-4FF8-A7EB-74716D1001BD}" dt="2019-09-23T18:43:39.281" v="645" actId="20577"/>
      <pc:docMkLst>
        <pc:docMk/>
      </pc:docMkLst>
      <pc:sldChg chg="modSp">
        <pc:chgData name="Claudio Reis" userId="0e04094f877ccfd5" providerId="LiveId" clId="{BB9BD4D5-F16B-4FF8-A7EB-74716D1001BD}" dt="2019-09-23T01:20:52.652" v="155" actId="20577"/>
        <pc:sldMkLst>
          <pc:docMk/>
          <pc:sldMk cId="545528409" sldId="256"/>
        </pc:sldMkLst>
        <pc:spChg chg="mod">
          <ac:chgData name="Claudio Reis" userId="0e04094f877ccfd5" providerId="LiveId" clId="{BB9BD4D5-F16B-4FF8-A7EB-74716D1001BD}" dt="2019-09-23T01:20:52.652" v="155" actId="20577"/>
          <ac:spMkLst>
            <pc:docMk/>
            <pc:sldMk cId="545528409" sldId="256"/>
            <ac:spMk id="6" creationId="{3B9A7397-CEF7-4443-A682-694AFFCBFEB7}"/>
          </ac:spMkLst>
        </pc:spChg>
      </pc:sldChg>
      <pc:sldChg chg="addSp delSp modSp add setBg delDesignElem">
        <pc:chgData name="Claudio Reis" userId="0e04094f877ccfd5" providerId="LiveId" clId="{BB9BD4D5-F16B-4FF8-A7EB-74716D1001BD}" dt="2019-09-23T15:24:00.602" v="361" actId="1076"/>
        <pc:sldMkLst>
          <pc:docMk/>
          <pc:sldMk cId="84812084" sldId="257"/>
        </pc:sldMkLst>
        <pc:spChg chg="add mod">
          <ac:chgData name="Claudio Reis" userId="0e04094f877ccfd5" providerId="LiveId" clId="{BB9BD4D5-F16B-4FF8-A7EB-74716D1001BD}" dt="2019-09-23T15:24:00.602" v="361" actId="1076"/>
          <ac:spMkLst>
            <pc:docMk/>
            <pc:sldMk cId="84812084" sldId="257"/>
            <ac:spMk id="2" creationId="{1A923E45-ED6F-4AC7-9534-D8F593C62638}"/>
          </ac:spMkLst>
        </pc:spChg>
        <pc:spChg chg="add mod">
          <ac:chgData name="Claudio Reis" userId="0e04094f877ccfd5" providerId="LiveId" clId="{BB9BD4D5-F16B-4FF8-A7EB-74716D1001BD}" dt="2019-09-23T15:23:56.409" v="360" actId="1076"/>
          <ac:spMkLst>
            <pc:docMk/>
            <pc:sldMk cId="84812084" sldId="257"/>
            <ac:spMk id="6" creationId="{2FD0FA6B-6356-420E-9860-53FD14E18D92}"/>
          </ac:spMkLst>
        </pc:spChg>
        <pc:spChg chg="del">
          <ac:chgData name="Claudio Reis" userId="0e04094f877ccfd5" providerId="LiveId" clId="{BB9BD4D5-F16B-4FF8-A7EB-74716D1001BD}" dt="2019-09-23T12:47:51.764" v="157"/>
          <ac:spMkLst>
            <pc:docMk/>
            <pc:sldMk cId="84812084" sldId="257"/>
            <ac:spMk id="11" creationId="{F72D119F-8562-42DA-AE9A-70D44FDCFD12}"/>
          </ac:spMkLst>
        </pc:spChg>
        <pc:picChg chg="del">
          <ac:chgData name="Claudio Reis" userId="0e04094f877ccfd5" providerId="LiveId" clId="{BB9BD4D5-F16B-4FF8-A7EB-74716D1001BD}" dt="2019-09-23T12:47:56.771" v="159" actId="478"/>
          <ac:picMkLst>
            <pc:docMk/>
            <pc:sldMk cId="84812084" sldId="257"/>
            <ac:picMk id="3" creationId="{D31084A7-166D-40FF-80EB-AF8236C3DCCD}"/>
          </ac:picMkLst>
        </pc:picChg>
        <pc:picChg chg="mod">
          <ac:chgData name="Claudio Reis" userId="0e04094f877ccfd5" providerId="LiveId" clId="{BB9BD4D5-F16B-4FF8-A7EB-74716D1001BD}" dt="2019-09-23T12:48:20.555" v="163" actId="14100"/>
          <ac:picMkLst>
            <pc:docMk/>
            <pc:sldMk cId="84812084" sldId="257"/>
            <ac:picMk id="4" creationId="{4B7A2D8A-157B-4A68-BE11-6C132ACFAF87}"/>
          </ac:picMkLst>
        </pc:picChg>
        <pc:picChg chg="del">
          <ac:chgData name="Claudio Reis" userId="0e04094f877ccfd5" providerId="LiveId" clId="{BB9BD4D5-F16B-4FF8-A7EB-74716D1001BD}" dt="2019-09-23T12:48:02.146" v="161" actId="478"/>
          <ac:picMkLst>
            <pc:docMk/>
            <pc:sldMk cId="84812084" sldId="257"/>
            <ac:picMk id="5" creationId="{DEADEB43-E592-4158-8E11-C0BF6298B588}"/>
          </ac:picMkLst>
        </pc:picChg>
        <pc:picChg chg="del">
          <ac:chgData name="Claudio Reis" userId="0e04094f877ccfd5" providerId="LiveId" clId="{BB9BD4D5-F16B-4FF8-A7EB-74716D1001BD}" dt="2019-09-23T12:47:54.425" v="158" actId="478"/>
          <ac:picMkLst>
            <pc:docMk/>
            <pc:sldMk cId="84812084" sldId="257"/>
            <ac:picMk id="8" creationId="{A6724184-D001-44D9-99E2-8ED8CAC476D8}"/>
          </ac:picMkLst>
        </pc:picChg>
        <pc:picChg chg="del">
          <ac:chgData name="Claudio Reis" userId="0e04094f877ccfd5" providerId="LiveId" clId="{BB9BD4D5-F16B-4FF8-A7EB-74716D1001BD}" dt="2019-09-23T12:47:58.494" v="160" actId="478"/>
          <ac:picMkLst>
            <pc:docMk/>
            <pc:sldMk cId="84812084" sldId="257"/>
            <ac:picMk id="10" creationId="{95595559-667A-411E-9AE6-AA353F1A2E77}"/>
          </ac:picMkLst>
        </pc:picChg>
      </pc:sldChg>
      <pc:sldChg chg="modSp add">
        <pc:chgData name="Claudio Reis" userId="0e04094f877ccfd5" providerId="LiveId" clId="{BB9BD4D5-F16B-4FF8-A7EB-74716D1001BD}" dt="2019-09-23T15:19:29.916" v="297" actId="1076"/>
        <pc:sldMkLst>
          <pc:docMk/>
          <pc:sldMk cId="2582335298" sldId="258"/>
        </pc:sldMkLst>
        <pc:spChg chg="mod">
          <ac:chgData name="Claudio Reis" userId="0e04094f877ccfd5" providerId="LiveId" clId="{BB9BD4D5-F16B-4FF8-A7EB-74716D1001BD}" dt="2019-09-23T15:19:29.916" v="297" actId="1076"/>
          <ac:spMkLst>
            <pc:docMk/>
            <pc:sldMk cId="2582335298" sldId="258"/>
            <ac:spMk id="2" creationId="{1A923E45-ED6F-4AC7-9534-D8F593C62638}"/>
          </ac:spMkLst>
        </pc:spChg>
        <pc:spChg chg="mod">
          <ac:chgData name="Claudio Reis" userId="0e04094f877ccfd5" providerId="LiveId" clId="{BB9BD4D5-F16B-4FF8-A7EB-74716D1001BD}" dt="2019-09-23T15:19:26.208" v="296" actId="1076"/>
          <ac:spMkLst>
            <pc:docMk/>
            <pc:sldMk cId="2582335298" sldId="258"/>
            <ac:spMk id="6" creationId="{2FD0FA6B-6356-420E-9860-53FD14E18D92}"/>
          </ac:spMkLst>
        </pc:spChg>
      </pc:sldChg>
      <pc:sldChg chg="modSp add del">
        <pc:chgData name="Claudio Reis" userId="0e04094f877ccfd5" providerId="LiveId" clId="{BB9BD4D5-F16B-4FF8-A7EB-74716D1001BD}" dt="2019-09-23T15:19:03.550" v="293" actId="1076"/>
        <pc:sldMkLst>
          <pc:docMk/>
          <pc:sldMk cId="4160745289" sldId="259"/>
        </pc:sldMkLst>
        <pc:spChg chg="mod">
          <ac:chgData name="Claudio Reis" userId="0e04094f877ccfd5" providerId="LiveId" clId="{BB9BD4D5-F16B-4FF8-A7EB-74716D1001BD}" dt="2019-09-23T15:19:03.550" v="293" actId="1076"/>
          <ac:spMkLst>
            <pc:docMk/>
            <pc:sldMk cId="4160745289" sldId="259"/>
            <ac:spMk id="2" creationId="{1A923E45-ED6F-4AC7-9534-D8F593C62638}"/>
          </ac:spMkLst>
        </pc:spChg>
        <pc:spChg chg="mod">
          <ac:chgData name="Claudio Reis" userId="0e04094f877ccfd5" providerId="LiveId" clId="{BB9BD4D5-F16B-4FF8-A7EB-74716D1001BD}" dt="2019-09-23T15:19:00.563" v="292" actId="1076"/>
          <ac:spMkLst>
            <pc:docMk/>
            <pc:sldMk cId="4160745289" sldId="259"/>
            <ac:spMk id="6" creationId="{2FD0FA6B-6356-420E-9860-53FD14E18D92}"/>
          </ac:spMkLst>
        </pc:spChg>
      </pc:sldChg>
      <pc:sldChg chg="modSp add">
        <pc:chgData name="Claudio Reis" userId="0e04094f877ccfd5" providerId="LiveId" clId="{BB9BD4D5-F16B-4FF8-A7EB-74716D1001BD}" dt="2019-09-23T15:19:58.250" v="300" actId="1076"/>
        <pc:sldMkLst>
          <pc:docMk/>
          <pc:sldMk cId="759997092" sldId="260"/>
        </pc:sldMkLst>
        <pc:spChg chg="mod">
          <ac:chgData name="Claudio Reis" userId="0e04094f877ccfd5" providerId="LiveId" clId="{BB9BD4D5-F16B-4FF8-A7EB-74716D1001BD}" dt="2019-09-23T15:19:42.304" v="299" actId="1076"/>
          <ac:spMkLst>
            <pc:docMk/>
            <pc:sldMk cId="759997092" sldId="260"/>
            <ac:spMk id="2" creationId="{1A923E45-ED6F-4AC7-9534-D8F593C62638}"/>
          </ac:spMkLst>
        </pc:spChg>
        <pc:spChg chg="mod">
          <ac:chgData name="Claudio Reis" userId="0e04094f877ccfd5" providerId="LiveId" clId="{BB9BD4D5-F16B-4FF8-A7EB-74716D1001BD}" dt="2019-09-23T15:19:58.250" v="300" actId="1076"/>
          <ac:spMkLst>
            <pc:docMk/>
            <pc:sldMk cId="759997092" sldId="260"/>
            <ac:spMk id="6" creationId="{2FD0FA6B-6356-420E-9860-53FD14E18D92}"/>
          </ac:spMkLst>
        </pc:spChg>
      </pc:sldChg>
      <pc:sldChg chg="modSp add">
        <pc:chgData name="Claudio Reis" userId="0e04094f877ccfd5" providerId="LiveId" clId="{BB9BD4D5-F16B-4FF8-A7EB-74716D1001BD}" dt="2019-09-23T15:20:22.163" v="302" actId="1076"/>
        <pc:sldMkLst>
          <pc:docMk/>
          <pc:sldMk cId="1371433330" sldId="261"/>
        </pc:sldMkLst>
        <pc:spChg chg="mod">
          <ac:chgData name="Claudio Reis" userId="0e04094f877ccfd5" providerId="LiveId" clId="{BB9BD4D5-F16B-4FF8-A7EB-74716D1001BD}" dt="2019-09-23T15:20:22.163" v="302" actId="1076"/>
          <ac:spMkLst>
            <pc:docMk/>
            <pc:sldMk cId="1371433330" sldId="261"/>
            <ac:spMk id="2" creationId="{1A923E45-ED6F-4AC7-9534-D8F593C62638}"/>
          </ac:spMkLst>
        </pc:spChg>
        <pc:spChg chg="mod">
          <ac:chgData name="Claudio Reis" userId="0e04094f877ccfd5" providerId="LiveId" clId="{BB9BD4D5-F16B-4FF8-A7EB-74716D1001BD}" dt="2019-09-23T15:20:19.791" v="301" actId="1076"/>
          <ac:spMkLst>
            <pc:docMk/>
            <pc:sldMk cId="1371433330" sldId="261"/>
            <ac:spMk id="6" creationId="{2FD0FA6B-6356-420E-9860-53FD14E18D92}"/>
          </ac:spMkLst>
        </pc:spChg>
      </pc:sldChg>
      <pc:sldChg chg="modSp add">
        <pc:chgData name="Claudio Reis" userId="0e04094f877ccfd5" providerId="LiveId" clId="{BB9BD4D5-F16B-4FF8-A7EB-74716D1001BD}" dt="2019-09-23T15:18:49.726" v="291" actId="1076"/>
        <pc:sldMkLst>
          <pc:docMk/>
          <pc:sldMk cId="910417863" sldId="262"/>
        </pc:sldMkLst>
        <pc:spChg chg="mod">
          <ac:chgData name="Claudio Reis" userId="0e04094f877ccfd5" providerId="LiveId" clId="{BB9BD4D5-F16B-4FF8-A7EB-74716D1001BD}" dt="2019-09-23T15:18:49.726" v="291" actId="1076"/>
          <ac:spMkLst>
            <pc:docMk/>
            <pc:sldMk cId="910417863" sldId="262"/>
            <ac:spMk id="2" creationId="{1A923E45-ED6F-4AC7-9534-D8F593C62638}"/>
          </ac:spMkLst>
        </pc:spChg>
        <pc:spChg chg="mod">
          <ac:chgData name="Claudio Reis" userId="0e04094f877ccfd5" providerId="LiveId" clId="{BB9BD4D5-F16B-4FF8-A7EB-74716D1001BD}" dt="2019-09-23T15:18:46.985" v="290" actId="1076"/>
          <ac:spMkLst>
            <pc:docMk/>
            <pc:sldMk cId="910417863" sldId="262"/>
            <ac:spMk id="6" creationId="{2FD0FA6B-6356-420E-9860-53FD14E18D92}"/>
          </ac:spMkLst>
        </pc:spChg>
      </pc:sldChg>
      <pc:sldChg chg="modSp add">
        <pc:chgData name="Claudio Reis" userId="0e04094f877ccfd5" providerId="LiveId" clId="{BB9BD4D5-F16B-4FF8-A7EB-74716D1001BD}" dt="2019-09-23T15:21:57.413" v="316" actId="20577"/>
        <pc:sldMkLst>
          <pc:docMk/>
          <pc:sldMk cId="3538842953" sldId="263"/>
        </pc:sldMkLst>
        <pc:spChg chg="mod">
          <ac:chgData name="Claudio Reis" userId="0e04094f877ccfd5" providerId="LiveId" clId="{BB9BD4D5-F16B-4FF8-A7EB-74716D1001BD}" dt="2019-09-23T15:21:57.413" v="316" actId="20577"/>
          <ac:spMkLst>
            <pc:docMk/>
            <pc:sldMk cId="3538842953" sldId="263"/>
            <ac:spMk id="2" creationId="{1A923E45-ED6F-4AC7-9534-D8F593C62638}"/>
          </ac:spMkLst>
        </pc:spChg>
        <pc:spChg chg="mod">
          <ac:chgData name="Claudio Reis" userId="0e04094f877ccfd5" providerId="LiveId" clId="{BB9BD4D5-F16B-4FF8-A7EB-74716D1001BD}" dt="2019-09-23T15:21:39.800" v="314" actId="20577"/>
          <ac:spMkLst>
            <pc:docMk/>
            <pc:sldMk cId="3538842953" sldId="263"/>
            <ac:spMk id="6" creationId="{2FD0FA6B-6356-420E-9860-53FD14E18D92}"/>
          </ac:spMkLst>
        </pc:spChg>
      </pc:sldChg>
      <pc:sldChg chg="modSp add">
        <pc:chgData name="Claudio Reis" userId="0e04094f877ccfd5" providerId="LiveId" clId="{BB9BD4D5-F16B-4FF8-A7EB-74716D1001BD}" dt="2019-09-23T15:23:18.114" v="359" actId="20577"/>
        <pc:sldMkLst>
          <pc:docMk/>
          <pc:sldMk cId="1196461082" sldId="264"/>
        </pc:sldMkLst>
        <pc:spChg chg="mod">
          <ac:chgData name="Claudio Reis" userId="0e04094f877ccfd5" providerId="LiveId" clId="{BB9BD4D5-F16B-4FF8-A7EB-74716D1001BD}" dt="2019-09-23T15:23:18.114" v="359" actId="20577"/>
          <ac:spMkLst>
            <pc:docMk/>
            <pc:sldMk cId="1196461082" sldId="264"/>
            <ac:spMk id="2" creationId="{1A923E45-ED6F-4AC7-9534-D8F593C62638}"/>
          </ac:spMkLst>
        </pc:spChg>
        <pc:spChg chg="mod">
          <ac:chgData name="Claudio Reis" userId="0e04094f877ccfd5" providerId="LiveId" clId="{BB9BD4D5-F16B-4FF8-A7EB-74716D1001BD}" dt="2019-09-23T15:23:13.550" v="357" actId="20577"/>
          <ac:spMkLst>
            <pc:docMk/>
            <pc:sldMk cId="1196461082" sldId="264"/>
            <ac:spMk id="6" creationId="{2FD0FA6B-6356-420E-9860-53FD14E18D92}"/>
          </ac:spMkLst>
        </pc:spChg>
      </pc:sldChg>
      <pc:sldChg chg="addSp delSp modSp add">
        <pc:chgData name="Claudio Reis" userId="0e04094f877ccfd5" providerId="LiveId" clId="{BB9BD4D5-F16B-4FF8-A7EB-74716D1001BD}" dt="2019-09-23T18:43:39.281" v="645" actId="20577"/>
        <pc:sldMkLst>
          <pc:docMk/>
          <pc:sldMk cId="608242221" sldId="265"/>
        </pc:sldMkLst>
        <pc:graphicFrameChg chg="add mod">
          <ac:chgData name="Claudio Reis" userId="0e04094f877ccfd5" providerId="LiveId" clId="{BB9BD4D5-F16B-4FF8-A7EB-74716D1001BD}" dt="2019-09-23T18:43:39.281" v="645" actId="20577"/>
          <ac:graphicFrameMkLst>
            <pc:docMk/>
            <pc:sldMk cId="608242221" sldId="265"/>
            <ac:graphicFrameMk id="2" creationId="{F73AEEDE-B4C7-406D-AC11-0C093280B7B9}"/>
          </ac:graphicFrameMkLst>
        </pc:graphicFrameChg>
        <pc:graphicFrameChg chg="add del mod">
          <ac:chgData name="Claudio Reis" userId="0e04094f877ccfd5" providerId="LiveId" clId="{BB9BD4D5-F16B-4FF8-A7EB-74716D1001BD}" dt="2019-09-23T18:42:37.080" v="628" actId="1032"/>
          <ac:graphicFrameMkLst>
            <pc:docMk/>
            <pc:sldMk cId="608242221" sldId="265"/>
            <ac:graphicFrameMk id="3" creationId="{CD575EBD-4D27-441C-9547-0008FF090AC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ED74CA-0572-4591-9026-99E5333CFE0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F5736A8-BF22-48C3-AB48-E086E5552402}">
      <dgm:prSet phldrT="[Texto]" custT="1"/>
      <dgm:spPr/>
      <dgm:t>
        <a:bodyPr/>
        <a:lstStyle/>
        <a:p>
          <a:r>
            <a:rPr lang="pt-BR" sz="1200" dirty="0"/>
            <a:t>Definir o Objetivo</a:t>
          </a:r>
        </a:p>
      </dgm:t>
    </dgm:pt>
    <dgm:pt modelId="{C0F21558-1885-4850-924D-2FFC2BF6CAED}" type="parTrans" cxnId="{543C4F01-962A-4AE1-A1BE-FB61BE5AA69B}">
      <dgm:prSet/>
      <dgm:spPr/>
      <dgm:t>
        <a:bodyPr/>
        <a:lstStyle/>
        <a:p>
          <a:endParaRPr lang="pt-BR"/>
        </a:p>
      </dgm:t>
    </dgm:pt>
    <dgm:pt modelId="{58DFE387-DB87-4781-9663-26B1884618D4}" type="sibTrans" cxnId="{543C4F01-962A-4AE1-A1BE-FB61BE5AA69B}">
      <dgm:prSet/>
      <dgm:spPr/>
      <dgm:t>
        <a:bodyPr/>
        <a:lstStyle/>
        <a:p>
          <a:endParaRPr lang="pt-BR"/>
        </a:p>
      </dgm:t>
    </dgm:pt>
    <dgm:pt modelId="{271037D9-F6F1-4703-8761-AAA5D769202B}">
      <dgm:prSet phldrT="[Texto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Obter Fonte de Dados CAGED</a:t>
          </a:r>
        </a:p>
      </dgm:t>
    </dgm:pt>
    <dgm:pt modelId="{03807913-5EE3-40D8-A56A-E57AFBAFF8C4}" type="parTrans" cxnId="{8CA29B12-009E-429A-B588-A7F6E81FEA3B}">
      <dgm:prSet/>
      <dgm:spPr/>
      <dgm:t>
        <a:bodyPr/>
        <a:lstStyle/>
        <a:p>
          <a:endParaRPr lang="pt-BR"/>
        </a:p>
      </dgm:t>
    </dgm:pt>
    <dgm:pt modelId="{C8C48FED-2092-4351-AFCB-E69EC5890078}" type="sibTrans" cxnId="{8CA29B12-009E-429A-B588-A7F6E81FEA3B}">
      <dgm:prSet/>
      <dgm:spPr/>
      <dgm:t>
        <a:bodyPr/>
        <a:lstStyle/>
        <a:p>
          <a:endParaRPr lang="pt-BR"/>
        </a:p>
      </dgm:t>
    </dgm:pt>
    <dgm:pt modelId="{B8456376-45AE-4674-848F-0C6B80778267}">
      <dgm:prSet phldrT="[Texto]"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Transformar e Explorar os Dados</a:t>
          </a:r>
        </a:p>
      </dgm:t>
    </dgm:pt>
    <dgm:pt modelId="{4E0364C9-4F5F-4C2B-87EE-F58D8C3F082E}" type="parTrans" cxnId="{5E266A96-F8ED-4D74-90E3-05CF211219F4}">
      <dgm:prSet/>
      <dgm:spPr/>
      <dgm:t>
        <a:bodyPr/>
        <a:lstStyle/>
        <a:p>
          <a:endParaRPr lang="pt-BR"/>
        </a:p>
      </dgm:t>
    </dgm:pt>
    <dgm:pt modelId="{2362B060-DB8F-480B-8591-76D69AAFFA50}" type="sibTrans" cxnId="{5E266A96-F8ED-4D74-90E3-05CF211219F4}">
      <dgm:prSet/>
      <dgm:spPr/>
      <dgm:t>
        <a:bodyPr/>
        <a:lstStyle/>
        <a:p>
          <a:endParaRPr lang="pt-BR"/>
        </a:p>
      </dgm:t>
    </dgm:pt>
    <dgm:pt modelId="{09A9DDF6-F8BA-462B-9982-114EE22617A6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Interpretar os Dados</a:t>
          </a:r>
        </a:p>
      </dgm:t>
    </dgm:pt>
    <dgm:pt modelId="{A1A8C9A8-FAA6-446E-A7D1-C412B69FFDA6}" type="parTrans" cxnId="{FB54DF12-1838-4C94-9BA8-92F2A0C0D033}">
      <dgm:prSet/>
      <dgm:spPr/>
      <dgm:t>
        <a:bodyPr/>
        <a:lstStyle/>
        <a:p>
          <a:endParaRPr lang="pt-BR"/>
        </a:p>
      </dgm:t>
    </dgm:pt>
    <dgm:pt modelId="{FD72B6C1-16B3-4368-A934-8D7EDC693726}" type="sibTrans" cxnId="{FB54DF12-1838-4C94-9BA8-92F2A0C0D033}">
      <dgm:prSet/>
      <dgm:spPr/>
      <dgm:t>
        <a:bodyPr/>
        <a:lstStyle/>
        <a:p>
          <a:endParaRPr lang="pt-BR"/>
        </a:p>
      </dgm:t>
    </dgm:pt>
    <dgm:pt modelId="{36F0C08A-0F71-404D-8A72-01D43BF520CA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Sintetizar as Descobertas</a:t>
          </a:r>
        </a:p>
      </dgm:t>
    </dgm:pt>
    <dgm:pt modelId="{EF3E1DAA-4F9E-4530-885C-66E7F80B6495}" type="parTrans" cxnId="{8F8C7CA9-BB4C-4C23-9925-783A4E11FAA6}">
      <dgm:prSet/>
      <dgm:spPr/>
      <dgm:t>
        <a:bodyPr/>
        <a:lstStyle/>
        <a:p>
          <a:endParaRPr lang="pt-BR"/>
        </a:p>
      </dgm:t>
    </dgm:pt>
    <dgm:pt modelId="{C7E4298A-5E93-4E7B-9B28-28F91616BB17}" type="sibTrans" cxnId="{8F8C7CA9-BB4C-4C23-9925-783A4E11FAA6}">
      <dgm:prSet/>
      <dgm:spPr/>
      <dgm:t>
        <a:bodyPr/>
        <a:lstStyle/>
        <a:p>
          <a:endParaRPr lang="pt-BR"/>
        </a:p>
      </dgm:t>
    </dgm:pt>
    <dgm:pt modelId="{5684256E-B923-4D32-ADB6-7B3F680F0379}">
      <dgm:prSet custT="1"/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Realizar as Inferências</a:t>
          </a:r>
        </a:p>
      </dgm:t>
    </dgm:pt>
    <dgm:pt modelId="{F2EC3656-E877-4F6B-9368-2776C4B14564}" type="parTrans" cxnId="{D3EF4B5B-4789-4538-8192-A68F33C330F4}">
      <dgm:prSet/>
      <dgm:spPr/>
      <dgm:t>
        <a:bodyPr/>
        <a:lstStyle/>
        <a:p>
          <a:endParaRPr lang="pt-BR"/>
        </a:p>
      </dgm:t>
    </dgm:pt>
    <dgm:pt modelId="{856EFF94-3A94-4774-B02E-65C307559658}" type="sibTrans" cxnId="{D3EF4B5B-4789-4538-8192-A68F33C330F4}">
      <dgm:prSet/>
      <dgm:spPr/>
      <dgm:t>
        <a:bodyPr/>
        <a:lstStyle/>
        <a:p>
          <a:endParaRPr lang="pt-BR"/>
        </a:p>
      </dgm:t>
    </dgm:pt>
    <dgm:pt modelId="{09FC4DCC-F112-46DA-8A3D-34D04F5AB91F}" type="pres">
      <dgm:prSet presAssocID="{A7ED74CA-0572-4591-9026-99E5333CFE03}" presName="CompostProcess" presStyleCnt="0">
        <dgm:presLayoutVars>
          <dgm:dir/>
          <dgm:resizeHandles val="exact"/>
        </dgm:presLayoutVars>
      </dgm:prSet>
      <dgm:spPr/>
    </dgm:pt>
    <dgm:pt modelId="{ABECE52E-8832-4C9F-BDA0-B24F56E5074C}" type="pres">
      <dgm:prSet presAssocID="{A7ED74CA-0572-4591-9026-99E5333CFE03}" presName="arrow" presStyleLbl="bgShp" presStyleIdx="0" presStyleCnt="1"/>
      <dgm:spPr/>
    </dgm:pt>
    <dgm:pt modelId="{E03681BC-F9E1-4660-8889-241B0AD0CC83}" type="pres">
      <dgm:prSet presAssocID="{A7ED74CA-0572-4591-9026-99E5333CFE03}" presName="linearProcess" presStyleCnt="0"/>
      <dgm:spPr/>
    </dgm:pt>
    <dgm:pt modelId="{4E852117-EACD-4E5C-93DF-8A27A6694BCF}" type="pres">
      <dgm:prSet presAssocID="{FF5736A8-BF22-48C3-AB48-E086E5552402}" presName="textNode" presStyleLbl="node1" presStyleIdx="0" presStyleCnt="6">
        <dgm:presLayoutVars>
          <dgm:bulletEnabled val="1"/>
        </dgm:presLayoutVars>
      </dgm:prSet>
      <dgm:spPr/>
    </dgm:pt>
    <dgm:pt modelId="{5A604AF9-DC67-4E31-A5D0-81FB62CB6629}" type="pres">
      <dgm:prSet presAssocID="{58DFE387-DB87-4781-9663-26B1884618D4}" presName="sibTrans" presStyleCnt="0"/>
      <dgm:spPr/>
    </dgm:pt>
    <dgm:pt modelId="{D6790F93-D6FF-48FE-A952-1DEFBC2BAFB4}" type="pres">
      <dgm:prSet presAssocID="{271037D9-F6F1-4703-8761-AAA5D769202B}" presName="textNode" presStyleLbl="node1" presStyleIdx="1" presStyleCnt="6">
        <dgm:presLayoutVars>
          <dgm:bulletEnabled val="1"/>
        </dgm:presLayoutVars>
      </dgm:prSet>
      <dgm:spPr>
        <a:xfrm>
          <a:off x="1366986" y="730378"/>
          <a:ext cx="1299765" cy="973838"/>
        </a:xfrm>
        <a:prstGeom prst="roundRect">
          <a:avLst/>
        </a:prstGeom>
      </dgm:spPr>
    </dgm:pt>
    <dgm:pt modelId="{BA7C45A8-DDF7-4247-952B-EF8074E8BBB4}" type="pres">
      <dgm:prSet presAssocID="{C8C48FED-2092-4351-AFCB-E69EC5890078}" presName="sibTrans" presStyleCnt="0"/>
      <dgm:spPr/>
    </dgm:pt>
    <dgm:pt modelId="{93598B49-5E18-4372-87C6-89E80183763F}" type="pres">
      <dgm:prSet presAssocID="{B8456376-45AE-4674-848F-0C6B80778267}" presName="textNode" presStyleLbl="node1" presStyleIdx="2" presStyleCnt="6">
        <dgm:presLayoutVars>
          <dgm:bulletEnabled val="1"/>
        </dgm:presLayoutVars>
      </dgm:prSet>
      <dgm:spPr>
        <a:xfrm>
          <a:off x="2731740" y="730378"/>
          <a:ext cx="1299765" cy="973838"/>
        </a:xfrm>
        <a:prstGeom prst="roundRect">
          <a:avLst/>
        </a:prstGeom>
      </dgm:spPr>
    </dgm:pt>
    <dgm:pt modelId="{E208C7BC-809A-4A30-8BB2-CE5E29AC8729}" type="pres">
      <dgm:prSet presAssocID="{2362B060-DB8F-480B-8591-76D69AAFFA50}" presName="sibTrans" presStyleCnt="0"/>
      <dgm:spPr/>
    </dgm:pt>
    <dgm:pt modelId="{8CA41003-9658-4E52-BBA7-A1BF3CC840A6}" type="pres">
      <dgm:prSet presAssocID="{09A9DDF6-F8BA-462B-9982-114EE22617A6}" presName="textNode" presStyleLbl="node1" presStyleIdx="3" presStyleCnt="6">
        <dgm:presLayoutVars>
          <dgm:bulletEnabled val="1"/>
        </dgm:presLayoutVars>
      </dgm:prSet>
      <dgm:spPr>
        <a:xfrm>
          <a:off x="4096494" y="730378"/>
          <a:ext cx="1299765" cy="973838"/>
        </a:xfrm>
        <a:prstGeom prst="roundRect">
          <a:avLst/>
        </a:prstGeom>
      </dgm:spPr>
    </dgm:pt>
    <dgm:pt modelId="{7E1EA270-729A-4555-8A92-28AA1E1B8B32}" type="pres">
      <dgm:prSet presAssocID="{FD72B6C1-16B3-4368-A934-8D7EDC693726}" presName="sibTrans" presStyleCnt="0"/>
      <dgm:spPr/>
    </dgm:pt>
    <dgm:pt modelId="{BE653C9B-1BA3-4EBF-A2D1-ECEBDD3BF834}" type="pres">
      <dgm:prSet presAssocID="{36F0C08A-0F71-404D-8A72-01D43BF520CA}" presName="textNode" presStyleLbl="node1" presStyleIdx="4" presStyleCnt="6">
        <dgm:presLayoutVars>
          <dgm:bulletEnabled val="1"/>
        </dgm:presLayoutVars>
      </dgm:prSet>
      <dgm:spPr>
        <a:xfrm>
          <a:off x="5464081" y="730378"/>
          <a:ext cx="1296051" cy="973838"/>
        </a:xfrm>
        <a:prstGeom prst="roundRect">
          <a:avLst/>
        </a:prstGeom>
      </dgm:spPr>
    </dgm:pt>
    <dgm:pt modelId="{68349E1F-39CA-4938-B461-30F46BACC6AA}" type="pres">
      <dgm:prSet presAssocID="{C7E4298A-5E93-4E7B-9B28-28F91616BB17}" presName="sibTrans" presStyleCnt="0"/>
      <dgm:spPr/>
    </dgm:pt>
    <dgm:pt modelId="{909FDF21-7D4A-4457-B547-406D0ADD511A}" type="pres">
      <dgm:prSet presAssocID="{5684256E-B923-4D32-ADB6-7B3F680F0379}" presName="textNode" presStyleLbl="node1" presStyleIdx="5" presStyleCnt="6">
        <dgm:presLayoutVars>
          <dgm:bulletEnabled val="1"/>
        </dgm:presLayoutVars>
      </dgm:prSet>
      <dgm:spPr>
        <a:xfrm>
          <a:off x="6829487" y="730378"/>
          <a:ext cx="1296051" cy="973838"/>
        </a:xfrm>
        <a:prstGeom prst="roundRect">
          <a:avLst/>
        </a:prstGeom>
      </dgm:spPr>
    </dgm:pt>
  </dgm:ptLst>
  <dgm:cxnLst>
    <dgm:cxn modelId="{543C4F01-962A-4AE1-A1BE-FB61BE5AA69B}" srcId="{A7ED74CA-0572-4591-9026-99E5333CFE03}" destId="{FF5736A8-BF22-48C3-AB48-E086E5552402}" srcOrd="0" destOrd="0" parTransId="{C0F21558-1885-4850-924D-2FFC2BF6CAED}" sibTransId="{58DFE387-DB87-4781-9663-26B1884618D4}"/>
    <dgm:cxn modelId="{8CA29B12-009E-429A-B588-A7F6E81FEA3B}" srcId="{A7ED74CA-0572-4591-9026-99E5333CFE03}" destId="{271037D9-F6F1-4703-8761-AAA5D769202B}" srcOrd="1" destOrd="0" parTransId="{03807913-5EE3-40D8-A56A-E57AFBAFF8C4}" sibTransId="{C8C48FED-2092-4351-AFCB-E69EC5890078}"/>
    <dgm:cxn modelId="{FB54DF12-1838-4C94-9BA8-92F2A0C0D033}" srcId="{A7ED74CA-0572-4591-9026-99E5333CFE03}" destId="{09A9DDF6-F8BA-462B-9982-114EE22617A6}" srcOrd="3" destOrd="0" parTransId="{A1A8C9A8-FAA6-446E-A7D1-C412B69FFDA6}" sibTransId="{FD72B6C1-16B3-4368-A934-8D7EDC693726}"/>
    <dgm:cxn modelId="{5A6ACC1A-B33F-492B-A1DA-47C630A7026F}" type="presOf" srcId="{271037D9-F6F1-4703-8761-AAA5D769202B}" destId="{D6790F93-D6FF-48FE-A952-1DEFBC2BAFB4}" srcOrd="0" destOrd="0" presId="urn:microsoft.com/office/officeart/2005/8/layout/hProcess9"/>
    <dgm:cxn modelId="{8D07FC34-C16B-417A-959B-32B7D0448997}" type="presOf" srcId="{36F0C08A-0F71-404D-8A72-01D43BF520CA}" destId="{BE653C9B-1BA3-4EBF-A2D1-ECEBDD3BF834}" srcOrd="0" destOrd="0" presId="urn:microsoft.com/office/officeart/2005/8/layout/hProcess9"/>
    <dgm:cxn modelId="{D3EF4B5B-4789-4538-8192-A68F33C330F4}" srcId="{A7ED74CA-0572-4591-9026-99E5333CFE03}" destId="{5684256E-B923-4D32-ADB6-7B3F680F0379}" srcOrd="5" destOrd="0" parTransId="{F2EC3656-E877-4F6B-9368-2776C4B14564}" sibTransId="{856EFF94-3A94-4774-B02E-65C307559658}"/>
    <dgm:cxn modelId="{C74EF25F-A56A-43E9-9ECC-D91FCE52E80A}" type="presOf" srcId="{FF5736A8-BF22-48C3-AB48-E086E5552402}" destId="{4E852117-EACD-4E5C-93DF-8A27A6694BCF}" srcOrd="0" destOrd="0" presId="urn:microsoft.com/office/officeart/2005/8/layout/hProcess9"/>
    <dgm:cxn modelId="{6CD2B542-E835-4299-ACEF-CD048AD8A075}" type="presOf" srcId="{09A9DDF6-F8BA-462B-9982-114EE22617A6}" destId="{8CA41003-9658-4E52-BBA7-A1BF3CC840A6}" srcOrd="0" destOrd="0" presId="urn:microsoft.com/office/officeart/2005/8/layout/hProcess9"/>
    <dgm:cxn modelId="{09729D6E-DA5A-4FA7-8C0F-79A1B530F424}" type="presOf" srcId="{B8456376-45AE-4674-848F-0C6B80778267}" destId="{93598B49-5E18-4372-87C6-89E80183763F}" srcOrd="0" destOrd="0" presId="urn:microsoft.com/office/officeart/2005/8/layout/hProcess9"/>
    <dgm:cxn modelId="{5E266A96-F8ED-4D74-90E3-05CF211219F4}" srcId="{A7ED74CA-0572-4591-9026-99E5333CFE03}" destId="{B8456376-45AE-4674-848F-0C6B80778267}" srcOrd="2" destOrd="0" parTransId="{4E0364C9-4F5F-4C2B-87EE-F58D8C3F082E}" sibTransId="{2362B060-DB8F-480B-8591-76D69AAFFA50}"/>
    <dgm:cxn modelId="{0E77AEA3-5E0F-4BF6-858D-5C7E43113D6C}" type="presOf" srcId="{5684256E-B923-4D32-ADB6-7B3F680F0379}" destId="{909FDF21-7D4A-4457-B547-406D0ADD511A}" srcOrd="0" destOrd="0" presId="urn:microsoft.com/office/officeart/2005/8/layout/hProcess9"/>
    <dgm:cxn modelId="{8F8C7CA9-BB4C-4C23-9925-783A4E11FAA6}" srcId="{A7ED74CA-0572-4591-9026-99E5333CFE03}" destId="{36F0C08A-0F71-404D-8A72-01D43BF520CA}" srcOrd="4" destOrd="0" parTransId="{EF3E1DAA-4F9E-4530-885C-66E7F80B6495}" sibTransId="{C7E4298A-5E93-4E7B-9B28-28F91616BB17}"/>
    <dgm:cxn modelId="{140F1FAB-A83F-4970-8A8E-AE03DE635291}" type="presOf" srcId="{A7ED74CA-0572-4591-9026-99E5333CFE03}" destId="{09FC4DCC-F112-46DA-8A3D-34D04F5AB91F}" srcOrd="0" destOrd="0" presId="urn:microsoft.com/office/officeart/2005/8/layout/hProcess9"/>
    <dgm:cxn modelId="{DFE0DCE7-6097-4302-91D2-B6E3C914CCFC}" type="presParOf" srcId="{09FC4DCC-F112-46DA-8A3D-34D04F5AB91F}" destId="{ABECE52E-8832-4C9F-BDA0-B24F56E5074C}" srcOrd="0" destOrd="0" presId="urn:microsoft.com/office/officeart/2005/8/layout/hProcess9"/>
    <dgm:cxn modelId="{9A832A96-34B1-408B-ABB8-4AB3B1E3C5B6}" type="presParOf" srcId="{09FC4DCC-F112-46DA-8A3D-34D04F5AB91F}" destId="{E03681BC-F9E1-4660-8889-241B0AD0CC83}" srcOrd="1" destOrd="0" presId="urn:microsoft.com/office/officeart/2005/8/layout/hProcess9"/>
    <dgm:cxn modelId="{49CFEBE2-A720-4A87-B563-15C6C9263333}" type="presParOf" srcId="{E03681BC-F9E1-4660-8889-241B0AD0CC83}" destId="{4E852117-EACD-4E5C-93DF-8A27A6694BCF}" srcOrd="0" destOrd="0" presId="urn:microsoft.com/office/officeart/2005/8/layout/hProcess9"/>
    <dgm:cxn modelId="{C21F7184-B850-45D2-8357-888C5B0FE857}" type="presParOf" srcId="{E03681BC-F9E1-4660-8889-241B0AD0CC83}" destId="{5A604AF9-DC67-4E31-A5D0-81FB62CB6629}" srcOrd="1" destOrd="0" presId="urn:microsoft.com/office/officeart/2005/8/layout/hProcess9"/>
    <dgm:cxn modelId="{E5332D43-7460-45E0-9C9C-137E8D7024BC}" type="presParOf" srcId="{E03681BC-F9E1-4660-8889-241B0AD0CC83}" destId="{D6790F93-D6FF-48FE-A952-1DEFBC2BAFB4}" srcOrd="2" destOrd="0" presId="urn:microsoft.com/office/officeart/2005/8/layout/hProcess9"/>
    <dgm:cxn modelId="{F64260CD-B715-473F-B08A-F3EE933C86A5}" type="presParOf" srcId="{E03681BC-F9E1-4660-8889-241B0AD0CC83}" destId="{BA7C45A8-DDF7-4247-952B-EF8074E8BBB4}" srcOrd="3" destOrd="0" presId="urn:microsoft.com/office/officeart/2005/8/layout/hProcess9"/>
    <dgm:cxn modelId="{6A4923F3-4278-4273-92B8-95AC7E55382E}" type="presParOf" srcId="{E03681BC-F9E1-4660-8889-241B0AD0CC83}" destId="{93598B49-5E18-4372-87C6-89E80183763F}" srcOrd="4" destOrd="0" presId="urn:microsoft.com/office/officeart/2005/8/layout/hProcess9"/>
    <dgm:cxn modelId="{F678FE72-F252-4B13-8743-34F6088A2263}" type="presParOf" srcId="{E03681BC-F9E1-4660-8889-241B0AD0CC83}" destId="{E208C7BC-809A-4A30-8BB2-CE5E29AC8729}" srcOrd="5" destOrd="0" presId="urn:microsoft.com/office/officeart/2005/8/layout/hProcess9"/>
    <dgm:cxn modelId="{32843ABE-F4F1-4797-B2C7-904A250B25AA}" type="presParOf" srcId="{E03681BC-F9E1-4660-8889-241B0AD0CC83}" destId="{8CA41003-9658-4E52-BBA7-A1BF3CC840A6}" srcOrd="6" destOrd="0" presId="urn:microsoft.com/office/officeart/2005/8/layout/hProcess9"/>
    <dgm:cxn modelId="{3B8436C0-0941-4849-B0D0-F8FAFE944F04}" type="presParOf" srcId="{E03681BC-F9E1-4660-8889-241B0AD0CC83}" destId="{7E1EA270-729A-4555-8A92-28AA1E1B8B32}" srcOrd="7" destOrd="0" presId="urn:microsoft.com/office/officeart/2005/8/layout/hProcess9"/>
    <dgm:cxn modelId="{F4223AEA-31C1-4261-9325-A7E5793FCB6E}" type="presParOf" srcId="{E03681BC-F9E1-4660-8889-241B0AD0CC83}" destId="{BE653C9B-1BA3-4EBF-A2D1-ECEBDD3BF834}" srcOrd="8" destOrd="0" presId="urn:microsoft.com/office/officeart/2005/8/layout/hProcess9"/>
    <dgm:cxn modelId="{EBC5114E-CB3F-4CC9-9C34-BBCC7042F7BF}" type="presParOf" srcId="{E03681BC-F9E1-4660-8889-241B0AD0CC83}" destId="{68349E1F-39CA-4938-B461-30F46BACC6AA}" srcOrd="9" destOrd="0" presId="urn:microsoft.com/office/officeart/2005/8/layout/hProcess9"/>
    <dgm:cxn modelId="{A322D90C-E529-4D9F-8F79-FEB71D4A2FDC}" type="presParOf" srcId="{E03681BC-F9E1-4660-8889-241B0AD0CC83}" destId="{909FDF21-7D4A-4457-B547-406D0ADD511A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CE52E-8832-4C9F-BDA0-B24F56E5074C}">
      <dsp:nvSpPr>
        <dsp:cNvPr id="0" name=""/>
        <dsp:cNvSpPr/>
      </dsp:nvSpPr>
      <dsp:spPr>
        <a:xfrm>
          <a:off x="609599" y="0"/>
          <a:ext cx="6908800" cy="243459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52117-EACD-4E5C-93DF-8A27A6694BCF}">
      <dsp:nvSpPr>
        <dsp:cNvPr id="0" name=""/>
        <dsp:cNvSpPr/>
      </dsp:nvSpPr>
      <dsp:spPr>
        <a:xfrm>
          <a:off x="99" y="730378"/>
          <a:ext cx="1189434" cy="973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Definir o Objetivo</a:t>
          </a:r>
        </a:p>
      </dsp:txBody>
      <dsp:txXfrm>
        <a:off x="47638" y="777917"/>
        <a:ext cx="1094356" cy="878760"/>
      </dsp:txXfrm>
    </dsp:sp>
    <dsp:sp modelId="{D6790F93-D6FF-48FE-A952-1DEFBC2BAFB4}">
      <dsp:nvSpPr>
        <dsp:cNvPr id="0" name=""/>
        <dsp:cNvSpPr/>
      </dsp:nvSpPr>
      <dsp:spPr>
        <a:xfrm>
          <a:off x="1387772" y="730378"/>
          <a:ext cx="1189434" cy="973838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Obter Fonte de Dados CAGED</a:t>
          </a:r>
        </a:p>
      </dsp:txBody>
      <dsp:txXfrm>
        <a:off x="1435311" y="777917"/>
        <a:ext cx="1094356" cy="878760"/>
      </dsp:txXfrm>
    </dsp:sp>
    <dsp:sp modelId="{93598B49-5E18-4372-87C6-89E80183763F}">
      <dsp:nvSpPr>
        <dsp:cNvPr id="0" name=""/>
        <dsp:cNvSpPr/>
      </dsp:nvSpPr>
      <dsp:spPr>
        <a:xfrm>
          <a:off x="2775446" y="730378"/>
          <a:ext cx="1189434" cy="973838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Transformar e Explorar os Dados</a:t>
          </a:r>
        </a:p>
      </dsp:txBody>
      <dsp:txXfrm>
        <a:off x="2822985" y="777917"/>
        <a:ext cx="1094356" cy="878760"/>
      </dsp:txXfrm>
    </dsp:sp>
    <dsp:sp modelId="{8CA41003-9658-4E52-BBA7-A1BF3CC840A6}">
      <dsp:nvSpPr>
        <dsp:cNvPr id="0" name=""/>
        <dsp:cNvSpPr/>
      </dsp:nvSpPr>
      <dsp:spPr>
        <a:xfrm>
          <a:off x="4163119" y="730378"/>
          <a:ext cx="1189434" cy="973838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Interpretar os Dados</a:t>
          </a:r>
        </a:p>
      </dsp:txBody>
      <dsp:txXfrm>
        <a:off x="4210658" y="777917"/>
        <a:ext cx="1094356" cy="878760"/>
      </dsp:txXfrm>
    </dsp:sp>
    <dsp:sp modelId="{BE653C9B-1BA3-4EBF-A2D1-ECEBDD3BF834}">
      <dsp:nvSpPr>
        <dsp:cNvPr id="0" name=""/>
        <dsp:cNvSpPr/>
      </dsp:nvSpPr>
      <dsp:spPr>
        <a:xfrm>
          <a:off x="5550792" y="730378"/>
          <a:ext cx="1189434" cy="973838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Sintetizar as Descobertas</a:t>
          </a:r>
        </a:p>
      </dsp:txBody>
      <dsp:txXfrm>
        <a:off x="5598331" y="777917"/>
        <a:ext cx="1094356" cy="878760"/>
      </dsp:txXfrm>
    </dsp:sp>
    <dsp:sp modelId="{909FDF21-7D4A-4457-B547-406D0ADD511A}">
      <dsp:nvSpPr>
        <dsp:cNvPr id="0" name=""/>
        <dsp:cNvSpPr/>
      </dsp:nvSpPr>
      <dsp:spPr>
        <a:xfrm>
          <a:off x="6938466" y="730378"/>
          <a:ext cx="1189434" cy="973838"/>
        </a:xfrm>
        <a:prstGeom prst="round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Realizar as Inferências</a:t>
          </a:r>
        </a:p>
      </dsp:txBody>
      <dsp:txXfrm>
        <a:off x="6986005" y="777917"/>
        <a:ext cx="1094356" cy="878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CE8BF-7FDB-4934-A67B-4B7DA1399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D2A5F5-06CD-4F32-B48C-8B480C0F6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2B6ABA-6A17-4741-BAE3-00305127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4B99-DB32-41D2-8D44-999B93CB1DBF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E1613F-B9DC-45B4-BEDD-1E354A06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91DC66-6B1A-4FF1-927E-DD53E362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B405-BE0A-48E1-BF43-078D448D07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37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CC9E5-A9E6-417C-970D-28E0B7D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EF9B6F-C3AE-4D0B-8694-91B31609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BD3B79-0A22-47EC-AA24-C029F111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4B99-DB32-41D2-8D44-999B93CB1DBF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D4B18C-84DE-4EE2-AF0E-B63BF14F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6F76BD-C9CA-462E-8B03-82F4B5EC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B405-BE0A-48E1-BF43-078D448D07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15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C85B90-38B5-41B1-95CF-10CA0A0DB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333ABF-1EA7-4AE9-B0E6-2D2F6B519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B0499-8DED-4A9D-B553-87CFC1F7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4B99-DB32-41D2-8D44-999B93CB1DBF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2CD36C-70C3-4254-AA15-9BC9F3B0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BEAB60-B872-4780-A9E9-0CEF1907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B405-BE0A-48E1-BF43-078D448D07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70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D12B0-7A8F-4556-8CB4-D1D1F121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F9864-69A4-42B2-93C3-600897C9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99ADE-F1B6-49FE-ABA1-499D1393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4B99-DB32-41D2-8D44-999B93CB1DBF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AD3AF4-6B74-48A9-8468-0A0B8813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0532A3-8455-41FA-A141-7D329A3D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B405-BE0A-48E1-BF43-078D448D07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304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AFCD6-9C45-43FB-B3E0-CDC235C3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888382-04D4-4B78-81D4-4FCCE2E8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1223FB-6211-4FC1-B3A3-963BEB6F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4B99-DB32-41D2-8D44-999B93CB1DBF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EC96F1-40E4-4340-8D82-01FBA887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AA5247-76AB-4EDD-A8ED-610C8E51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B405-BE0A-48E1-BF43-078D448D07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1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EF438-6C79-48D5-A980-1B527CFD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33AD52-9305-4B01-BAA8-E4578FF00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6B1E36-87C9-41D8-B8C8-590F51406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764A8E-E5A9-4CFB-A32F-B0AC061D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4B99-DB32-41D2-8D44-999B93CB1DBF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F84AB8-B7DD-44F2-8425-8B9BE082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00BBCB-AE82-4DEB-99A9-39524A30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B405-BE0A-48E1-BF43-078D448D07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63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DF32D-C0F4-46BC-B999-1668107E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CFD516-0941-4088-88D2-5F5878E4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1A06F1-A5A6-40FC-9D01-F6882B72A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88A0A8-9458-45DB-BE74-E8E83CB4D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595A54-24DA-40BA-B00B-B6551DA5A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E31278-2587-4D36-BE79-93B3C951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4B99-DB32-41D2-8D44-999B93CB1DBF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9A29C9-DD62-4DCA-A6D1-EDE1A802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FF2833-6978-488C-ACE6-14D3499F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B405-BE0A-48E1-BF43-078D448D07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1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33568-6DCA-49FE-ACB9-B18BFB0C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DB162E-9456-4E07-BB50-B0DFF7AE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4B99-DB32-41D2-8D44-999B93CB1DBF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7E08E1-4163-44B7-A100-8DDDD54C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6FCB65-0A54-4060-8F4F-B7D46B85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B405-BE0A-48E1-BF43-078D448D07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292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F899661-A316-4CF3-AFDC-145E3DBD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4B99-DB32-41D2-8D44-999B93CB1DBF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4C609A-CF22-4001-8E3C-BB3D2860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E9BE56-B705-4A25-95AC-5AA4B49C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B405-BE0A-48E1-BF43-078D448D07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34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5610F-B8B8-4EA3-A66A-08D7DB00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AA079-ABFF-442B-9E1E-B2561AEBF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FB1382-B22E-4D8C-9446-55AA460C8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AA5437-3B2D-4429-B925-FF7EF92C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4B99-DB32-41D2-8D44-999B93CB1DBF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1BE9A7-C5E8-4F75-A2D6-BF35AA13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572EDD-EE43-489D-9B26-57A0EDB2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B405-BE0A-48E1-BF43-078D448D07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922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C3A00-A5A3-4298-BF20-B671A4B3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23943F-4718-4828-B5EF-98D57272B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D1507A-0190-4BA4-A7E8-CEDC734D9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84BE2-1D76-4C10-A9AB-6A08D6BF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4B99-DB32-41D2-8D44-999B93CB1DBF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8493F1-1249-44B5-A934-171BFB1D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9EB968-AF70-45E1-8D20-F5844324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7B405-BE0A-48E1-BF43-078D448D07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64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D2089B-E676-496A-B513-C8C9FAEB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B7E39A-5F8F-4F28-B966-DB2EEF52A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635474-D72B-4846-AECD-4C437969F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94B99-DB32-41D2-8D44-999B93CB1DBF}" type="datetimeFigureOut">
              <a:rPr lang="pt-BR" smtClean="0"/>
              <a:t>23/09/2019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2BB840-CBCD-4371-BDB5-CDB41017E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FEB0F4-22F5-40DE-890B-2446D944F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7B405-BE0A-48E1-BF43-078D448D07C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73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presentação NewTech-01.jpg">
            <a:extLst>
              <a:ext uri="{FF2B5EF4-FFF2-40B4-BE49-F238E27FC236}">
                <a16:creationId xmlns:a16="http://schemas.microsoft.com/office/drawing/2014/main" id="{4B7A2D8A-157B-4A68-BE11-6C132ACFAF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/>
          <a:stretch/>
        </p:blipFill>
        <p:spPr bwMode="auto">
          <a:xfrm>
            <a:off x="-3" y="-28"/>
            <a:ext cx="12192000" cy="6855958"/>
          </a:xfrm>
          <a:prstGeom prst="rect">
            <a:avLst/>
          </a:prstGeom>
          <a:solidFill>
            <a:schemeClr val="accent5">
              <a:lumMod val="50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72D119F-8562-42DA-AE9A-70D44FDCF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ARABESCO-01.png">
            <a:extLst>
              <a:ext uri="{FF2B5EF4-FFF2-40B4-BE49-F238E27FC236}">
                <a16:creationId xmlns:a16="http://schemas.microsoft.com/office/drawing/2014/main" id="{DEADEB43-E592-4158-8E11-C0BF6298B5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272" r="23319" b="1"/>
          <a:stretch/>
        </p:blipFill>
        <p:spPr bwMode="auto">
          <a:xfrm>
            <a:off x="2" y="2"/>
            <a:ext cx="5234519" cy="6210629"/>
          </a:xfrm>
          <a:custGeom>
            <a:avLst/>
            <a:gdLst>
              <a:gd name="connsiteX0" fmla="*/ 1082595 w 5234519"/>
              <a:gd name="connsiteY0" fmla="*/ 0 h 6210629"/>
              <a:gd name="connsiteX1" fmla="*/ 3027450 w 5234519"/>
              <a:gd name="connsiteY1" fmla="*/ 0 h 6210629"/>
              <a:gd name="connsiteX2" fmla="*/ 3291029 w 5234519"/>
              <a:gd name="connsiteY2" fmla="*/ 96471 h 6210629"/>
              <a:gd name="connsiteX3" fmla="*/ 5234519 w 5234519"/>
              <a:gd name="connsiteY3" fmla="*/ 3028517 h 6210629"/>
              <a:gd name="connsiteX4" fmla="*/ 2052407 w 5234519"/>
              <a:gd name="connsiteY4" fmla="*/ 6210629 h 6210629"/>
              <a:gd name="connsiteX5" fmla="*/ 28288 w 5234519"/>
              <a:gd name="connsiteY5" fmla="*/ 5483989 h 6210629"/>
              <a:gd name="connsiteX6" fmla="*/ 0 w 5234519"/>
              <a:gd name="connsiteY6" fmla="*/ 5458279 h 6210629"/>
              <a:gd name="connsiteX7" fmla="*/ 0 w 5234519"/>
              <a:gd name="connsiteY7" fmla="*/ 598754 h 6210629"/>
              <a:gd name="connsiteX8" fmla="*/ 28288 w 5234519"/>
              <a:gd name="connsiteY8" fmla="*/ 573044 h 6210629"/>
              <a:gd name="connsiteX9" fmla="*/ 958290 w 5234519"/>
              <a:gd name="connsiteY9" fmla="*/ 39494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7839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" name="Gráfico 2" descr="Pesquisa">
            <a:extLst>
              <a:ext uri="{FF2B5EF4-FFF2-40B4-BE49-F238E27FC236}">
                <a16:creationId xmlns:a16="http://schemas.microsoft.com/office/drawing/2014/main" id="{D31084A7-166D-40FF-80EB-AF8236C3D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9077" y="402387"/>
            <a:ext cx="1289557" cy="1289557"/>
          </a:xfrm>
          <a:prstGeom prst="rect">
            <a:avLst/>
          </a:prstGeom>
        </p:spPr>
      </p:pic>
      <p:pic>
        <p:nvPicPr>
          <p:cNvPr id="8" name="Gráfico 7" descr="Gráfico de barras DPE">
            <a:extLst>
              <a:ext uri="{FF2B5EF4-FFF2-40B4-BE49-F238E27FC236}">
                <a16:creationId xmlns:a16="http://schemas.microsoft.com/office/drawing/2014/main" id="{A6724184-D001-44D9-99E2-8ED8CAC476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3281" y="4066028"/>
            <a:ext cx="1288800" cy="1288800"/>
          </a:xfrm>
          <a:prstGeom prst="rect">
            <a:avLst/>
          </a:prstGeom>
        </p:spPr>
      </p:pic>
      <p:pic>
        <p:nvPicPr>
          <p:cNvPr id="10" name="Gráfico 9" descr="Tendência ascendente">
            <a:extLst>
              <a:ext uri="{FF2B5EF4-FFF2-40B4-BE49-F238E27FC236}">
                <a16:creationId xmlns:a16="http://schemas.microsoft.com/office/drawing/2014/main" id="{95595559-667A-411E-9AE6-AA353F1A2E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92115" y="5460135"/>
            <a:ext cx="1288800" cy="12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28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73AEEDE-B4C7-406D-AC11-0C093280B7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022647"/>
              </p:ext>
            </p:extLst>
          </p:nvPr>
        </p:nvGraphicFramePr>
        <p:xfrm>
          <a:off x="2032000" y="719666"/>
          <a:ext cx="8128000" cy="2434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24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presentação NewTech-01.jpg">
            <a:extLst>
              <a:ext uri="{FF2B5EF4-FFF2-40B4-BE49-F238E27FC236}">
                <a16:creationId xmlns:a16="http://schemas.microsoft.com/office/drawing/2014/main" id="{4B7A2D8A-157B-4A68-BE11-6C132ACFAF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/>
          <a:stretch/>
        </p:blipFill>
        <p:spPr bwMode="auto">
          <a:xfrm>
            <a:off x="-3" y="-28"/>
            <a:ext cx="12192000" cy="1224821"/>
          </a:xfrm>
          <a:prstGeom prst="rect">
            <a:avLst/>
          </a:prstGeom>
          <a:solidFill>
            <a:schemeClr val="accent1">
              <a:lumMod val="7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923E45-ED6F-4AC7-9534-D8F593C62638}"/>
              </a:ext>
            </a:extLst>
          </p:cNvPr>
          <p:cNvSpPr txBox="1"/>
          <p:nvPr/>
        </p:nvSpPr>
        <p:spPr>
          <a:xfrm>
            <a:off x="281294" y="481577"/>
            <a:ext cx="1173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1. **Importar as bibliotecas** e ler os dados: Importe as bibliotecas necessárias e verifique a cara dos dados e suas informações básicas dos conteúdos das colunas. 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D0FA6B-6356-420E-9860-53FD14E18D92}"/>
              </a:ext>
            </a:extLst>
          </p:cNvPr>
          <p:cNvSpPr txBox="1"/>
          <p:nvPr/>
        </p:nvSpPr>
        <p:spPr>
          <a:xfrm>
            <a:off x="281294" y="112245"/>
            <a:ext cx="31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IMPORTAÇÃO DAS BIBLIOTECAS</a:t>
            </a:r>
          </a:p>
        </p:txBody>
      </p:sp>
    </p:spTree>
    <p:extLst>
      <p:ext uri="{BB962C8B-B14F-4D97-AF65-F5344CB8AC3E}">
        <p14:creationId xmlns:p14="http://schemas.microsoft.com/office/powerpoint/2010/main" val="848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presentação NewTech-01.jpg">
            <a:extLst>
              <a:ext uri="{FF2B5EF4-FFF2-40B4-BE49-F238E27FC236}">
                <a16:creationId xmlns:a16="http://schemas.microsoft.com/office/drawing/2014/main" id="{4B7A2D8A-157B-4A68-BE11-6C132ACFAF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/>
          <a:stretch/>
        </p:blipFill>
        <p:spPr bwMode="auto">
          <a:xfrm>
            <a:off x="-3" y="-28"/>
            <a:ext cx="12192000" cy="1224821"/>
          </a:xfrm>
          <a:prstGeom prst="rect">
            <a:avLst/>
          </a:prstGeom>
          <a:solidFill>
            <a:schemeClr val="accent1">
              <a:lumMod val="7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923E45-ED6F-4AC7-9534-D8F593C62638}"/>
              </a:ext>
            </a:extLst>
          </p:cNvPr>
          <p:cNvSpPr txBox="1"/>
          <p:nvPr/>
        </p:nvSpPr>
        <p:spPr>
          <a:xfrm>
            <a:off x="281294" y="486127"/>
            <a:ext cx="1173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2. Limpeza e transformação da variável alvo **Salário Mensal**: verifique o tipo de dado da variável Salário Mensal, faça as devidas mudanças, plote a distribuição e dispersão dos dados e aplique a transformação matemática para a correção da assimetria. 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D0FA6B-6356-420E-9860-53FD14E18D92}"/>
              </a:ext>
            </a:extLst>
          </p:cNvPr>
          <p:cNvSpPr txBox="1"/>
          <p:nvPr/>
        </p:nvSpPr>
        <p:spPr>
          <a:xfrm>
            <a:off x="281294" y="116795"/>
            <a:ext cx="310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TRANSFORMAÇÃO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258233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presentação NewTech-01.jpg">
            <a:extLst>
              <a:ext uri="{FF2B5EF4-FFF2-40B4-BE49-F238E27FC236}">
                <a16:creationId xmlns:a16="http://schemas.microsoft.com/office/drawing/2014/main" id="{4B7A2D8A-157B-4A68-BE11-6C132ACFAF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/>
          <a:stretch/>
        </p:blipFill>
        <p:spPr bwMode="auto">
          <a:xfrm>
            <a:off x="-3" y="-28"/>
            <a:ext cx="12192000" cy="1224821"/>
          </a:xfrm>
          <a:prstGeom prst="rect">
            <a:avLst/>
          </a:prstGeom>
          <a:solidFill>
            <a:schemeClr val="accent1">
              <a:lumMod val="7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923E45-ED6F-4AC7-9534-D8F593C62638}"/>
              </a:ext>
            </a:extLst>
          </p:cNvPr>
          <p:cNvSpPr txBox="1"/>
          <p:nvPr/>
        </p:nvSpPr>
        <p:spPr>
          <a:xfrm>
            <a:off x="281294" y="492748"/>
            <a:ext cx="1173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3. Verificação dos dados da variável **Idade**: verifique os dados da variável Idade, plote uma distribuição e uma dispersão, calcule a correlação com a variável salário mensal e interprete os resultados. 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D0FA6B-6356-420E-9860-53FD14E18D92}"/>
              </a:ext>
            </a:extLst>
          </p:cNvPr>
          <p:cNvSpPr txBox="1"/>
          <p:nvPr/>
        </p:nvSpPr>
        <p:spPr>
          <a:xfrm>
            <a:off x="281294" y="116795"/>
            <a:ext cx="262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EXPLORAÇÃO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416074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presentação NewTech-01.jpg">
            <a:extLst>
              <a:ext uri="{FF2B5EF4-FFF2-40B4-BE49-F238E27FC236}">
                <a16:creationId xmlns:a16="http://schemas.microsoft.com/office/drawing/2014/main" id="{4B7A2D8A-157B-4A68-BE11-6C132ACFAF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/>
          <a:stretch/>
        </p:blipFill>
        <p:spPr bwMode="auto">
          <a:xfrm>
            <a:off x="-3" y="-28"/>
            <a:ext cx="12192000" cy="1224821"/>
          </a:xfrm>
          <a:prstGeom prst="rect">
            <a:avLst/>
          </a:prstGeom>
          <a:solidFill>
            <a:schemeClr val="accent1">
              <a:lumMod val="7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923E45-ED6F-4AC7-9534-D8F593C62638}"/>
              </a:ext>
            </a:extLst>
          </p:cNvPr>
          <p:cNvSpPr txBox="1"/>
          <p:nvPr/>
        </p:nvSpPr>
        <p:spPr>
          <a:xfrm>
            <a:off x="281294" y="470450"/>
            <a:ext cx="1173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4. Verificação dos dados da variável **Grau de Instrução**: verifique os dados da variável Grau de instrução, plote uma distribuição e uma dispersão, calcule a correlação com a variável salário mensal e interprete os resultados. 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D0FA6B-6356-420E-9860-53FD14E18D92}"/>
              </a:ext>
            </a:extLst>
          </p:cNvPr>
          <p:cNvSpPr txBox="1"/>
          <p:nvPr/>
        </p:nvSpPr>
        <p:spPr>
          <a:xfrm>
            <a:off x="281294" y="101118"/>
            <a:ext cx="262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EXPLORAÇÃO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75999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presentação NewTech-01.jpg">
            <a:extLst>
              <a:ext uri="{FF2B5EF4-FFF2-40B4-BE49-F238E27FC236}">
                <a16:creationId xmlns:a16="http://schemas.microsoft.com/office/drawing/2014/main" id="{4B7A2D8A-157B-4A68-BE11-6C132ACFAF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/>
          <a:stretch/>
        </p:blipFill>
        <p:spPr bwMode="auto">
          <a:xfrm>
            <a:off x="-3" y="-28"/>
            <a:ext cx="12192000" cy="1224821"/>
          </a:xfrm>
          <a:prstGeom prst="rect">
            <a:avLst/>
          </a:prstGeom>
          <a:solidFill>
            <a:schemeClr val="accent1">
              <a:lumMod val="7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923E45-ED6F-4AC7-9534-D8F593C62638}"/>
              </a:ext>
            </a:extLst>
          </p:cNvPr>
          <p:cNvSpPr txBox="1"/>
          <p:nvPr/>
        </p:nvSpPr>
        <p:spPr>
          <a:xfrm>
            <a:off x="281294" y="486127"/>
            <a:ext cx="1173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5. Verificação dos dados da variável **Sexo**: verifique os dados da variável Sexo, plote uma distribuição e uma dispersão, calcule a correlação com a variável salário mensal e interprete os resultados. Depois disso, faça uma inferência estatística pra verificar se os homens ganham mais que as mulheres. 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D0FA6B-6356-420E-9860-53FD14E18D92}"/>
              </a:ext>
            </a:extLst>
          </p:cNvPr>
          <p:cNvSpPr txBox="1"/>
          <p:nvPr/>
        </p:nvSpPr>
        <p:spPr>
          <a:xfrm>
            <a:off x="281294" y="116795"/>
            <a:ext cx="262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EXPLORAÇÃO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137143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presentação NewTech-01.jpg">
            <a:extLst>
              <a:ext uri="{FF2B5EF4-FFF2-40B4-BE49-F238E27FC236}">
                <a16:creationId xmlns:a16="http://schemas.microsoft.com/office/drawing/2014/main" id="{4B7A2D8A-157B-4A68-BE11-6C132ACFAF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/>
          <a:stretch/>
        </p:blipFill>
        <p:spPr bwMode="auto">
          <a:xfrm>
            <a:off x="-3" y="-28"/>
            <a:ext cx="12192000" cy="1224821"/>
          </a:xfrm>
          <a:prstGeom prst="rect">
            <a:avLst/>
          </a:prstGeom>
          <a:solidFill>
            <a:schemeClr val="accent1">
              <a:lumMod val="7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923E45-ED6F-4AC7-9534-D8F593C62638}"/>
              </a:ext>
            </a:extLst>
          </p:cNvPr>
          <p:cNvSpPr txBox="1"/>
          <p:nvPr/>
        </p:nvSpPr>
        <p:spPr>
          <a:xfrm>
            <a:off x="281294" y="486129"/>
            <a:ext cx="117317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6. Verificação dos dados da variável **Raça Cor**: verifique os dados da variável Raça Cor, plote uma distribuição e uma dispersão, calcule a correlação com a variável salário mensal e interprete os resultados. Depois disso, faça uma inferência estatística pra verificar se os brancos ganham mais que os outros grupos étnicos. 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D0FA6B-6356-420E-9860-53FD14E18D92}"/>
              </a:ext>
            </a:extLst>
          </p:cNvPr>
          <p:cNvSpPr txBox="1"/>
          <p:nvPr/>
        </p:nvSpPr>
        <p:spPr>
          <a:xfrm>
            <a:off x="281294" y="116797"/>
            <a:ext cx="262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EXPLORAÇÃO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91041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presentação NewTech-01.jpg">
            <a:extLst>
              <a:ext uri="{FF2B5EF4-FFF2-40B4-BE49-F238E27FC236}">
                <a16:creationId xmlns:a16="http://schemas.microsoft.com/office/drawing/2014/main" id="{4B7A2D8A-157B-4A68-BE11-6C132ACFAF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/>
          <a:stretch/>
        </p:blipFill>
        <p:spPr bwMode="auto">
          <a:xfrm>
            <a:off x="-3" y="-28"/>
            <a:ext cx="12192000" cy="1224821"/>
          </a:xfrm>
          <a:prstGeom prst="rect">
            <a:avLst/>
          </a:prstGeom>
          <a:solidFill>
            <a:schemeClr val="accent1">
              <a:lumMod val="7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923E45-ED6F-4AC7-9534-D8F593C62638}"/>
              </a:ext>
            </a:extLst>
          </p:cNvPr>
          <p:cNvSpPr txBox="1"/>
          <p:nvPr/>
        </p:nvSpPr>
        <p:spPr>
          <a:xfrm>
            <a:off x="281294" y="486129"/>
            <a:ext cx="1173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7. Elaborar uma hipótese para ser rejeitada ou não-rejeitada por você de acordo com o resultado da sua análise, através da utilização dos dados do CAGED considerando as suas colunas. 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D0FA6B-6356-420E-9860-53FD14E18D92}"/>
              </a:ext>
            </a:extLst>
          </p:cNvPr>
          <p:cNvSpPr txBox="1"/>
          <p:nvPr/>
        </p:nvSpPr>
        <p:spPr>
          <a:xfrm>
            <a:off x="281294" y="116797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HIPÓTESE</a:t>
            </a:r>
          </a:p>
        </p:txBody>
      </p:sp>
    </p:spTree>
    <p:extLst>
      <p:ext uri="{BB962C8B-B14F-4D97-AF65-F5344CB8AC3E}">
        <p14:creationId xmlns:p14="http://schemas.microsoft.com/office/powerpoint/2010/main" val="353884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Apresentação NewTech-01.jpg">
            <a:extLst>
              <a:ext uri="{FF2B5EF4-FFF2-40B4-BE49-F238E27FC236}">
                <a16:creationId xmlns:a16="http://schemas.microsoft.com/office/drawing/2014/main" id="{4B7A2D8A-157B-4A68-BE11-6C132ACFAF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"/>
          <a:stretch/>
        </p:blipFill>
        <p:spPr bwMode="auto">
          <a:xfrm>
            <a:off x="-3" y="-28"/>
            <a:ext cx="12192000" cy="1224821"/>
          </a:xfrm>
          <a:prstGeom prst="rect">
            <a:avLst/>
          </a:prstGeom>
          <a:solidFill>
            <a:schemeClr val="accent1">
              <a:lumMod val="75000"/>
            </a:schemeClr>
          </a:solidFill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923E45-ED6F-4AC7-9534-D8F593C62638}"/>
              </a:ext>
            </a:extLst>
          </p:cNvPr>
          <p:cNvSpPr txBox="1"/>
          <p:nvPr/>
        </p:nvSpPr>
        <p:spPr>
          <a:xfrm>
            <a:off x="281294" y="486129"/>
            <a:ext cx="1173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8. Avançado: plote **todas as correlações das variáveis numéricas entre si**. Sugestão busque uma biblioteca chamada SEABORN e plote um heatmap com as correlações.  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D0FA6B-6356-420E-9860-53FD14E18D92}"/>
              </a:ext>
            </a:extLst>
          </p:cNvPr>
          <p:cNvSpPr txBox="1"/>
          <p:nvPr/>
        </p:nvSpPr>
        <p:spPr>
          <a:xfrm>
            <a:off x="281294" y="116797"/>
            <a:ext cx="298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CORRELAÇÕES DAS VARIÁVEIS</a:t>
            </a:r>
          </a:p>
        </p:txBody>
      </p:sp>
    </p:spTree>
    <p:extLst>
      <p:ext uri="{BB962C8B-B14F-4D97-AF65-F5344CB8AC3E}">
        <p14:creationId xmlns:p14="http://schemas.microsoft.com/office/powerpoint/2010/main" val="1196461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374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Reis</dc:creator>
  <cp:lastModifiedBy>Claudio Reis</cp:lastModifiedBy>
  <cp:revision>4</cp:revision>
  <dcterms:created xsi:type="dcterms:W3CDTF">2019-09-23T00:50:04Z</dcterms:created>
  <dcterms:modified xsi:type="dcterms:W3CDTF">2019-09-23T18:43:45Z</dcterms:modified>
</cp:coreProperties>
</file>