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4" r:id="rId6"/>
    <p:sldId id="265" r:id="rId7"/>
    <p:sldId id="262" r:id="rId8"/>
    <p:sldId id="260" r:id="rId9"/>
    <p:sldId id="266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108" d="100"/>
          <a:sy n="108" d="100"/>
        </p:scale>
        <p:origin x="1710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E68-D8A6-470C-A484-65D86B4A0B68}" type="datetimeFigureOut">
              <a:rPr lang="pt-BR" smtClean="0"/>
              <a:pPr/>
              <a:t>07/11/2018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703B-3673-4620-A81B-2191CF5815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78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E68-D8A6-470C-A484-65D86B4A0B68}" type="datetimeFigureOut">
              <a:rPr lang="pt-BR" smtClean="0"/>
              <a:pPr/>
              <a:t>07/11/2018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703B-3673-4620-A81B-2191CF5815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2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E68-D8A6-470C-A484-65D86B4A0B68}" type="datetimeFigureOut">
              <a:rPr lang="pt-BR" smtClean="0"/>
              <a:pPr/>
              <a:t>07/11/2018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703B-3673-4620-A81B-2191CF5815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86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E68-D8A6-470C-A484-65D86B4A0B68}" type="datetimeFigureOut">
              <a:rPr lang="pt-BR" smtClean="0"/>
              <a:pPr/>
              <a:t>07/11/2018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703B-3673-4620-A81B-2191CF5815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22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E68-D8A6-470C-A484-65D86B4A0B68}" type="datetimeFigureOut">
              <a:rPr lang="pt-BR" smtClean="0"/>
              <a:pPr/>
              <a:t>07/11/2018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703B-3673-4620-A81B-2191CF5815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13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E68-D8A6-470C-A484-65D86B4A0B68}" type="datetimeFigureOut">
              <a:rPr lang="pt-BR" smtClean="0"/>
              <a:pPr/>
              <a:t>07/11/2018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703B-3673-4620-A81B-2191CF5815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8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E68-D8A6-470C-A484-65D86B4A0B68}" type="datetimeFigureOut">
              <a:rPr lang="pt-BR" smtClean="0"/>
              <a:pPr/>
              <a:t>07/11/2018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703B-3673-4620-A81B-2191CF5815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17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E68-D8A6-470C-A484-65D86B4A0B68}" type="datetimeFigureOut">
              <a:rPr lang="pt-BR" smtClean="0"/>
              <a:pPr/>
              <a:t>07/11/2018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703B-3673-4620-A81B-2191CF5815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7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E68-D8A6-470C-A484-65D86B4A0B68}" type="datetimeFigureOut">
              <a:rPr lang="pt-BR" smtClean="0"/>
              <a:pPr/>
              <a:t>07/11/2018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703B-3673-4620-A81B-2191CF5815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8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E68-D8A6-470C-A484-65D86B4A0B68}" type="datetimeFigureOut">
              <a:rPr lang="pt-BR" smtClean="0"/>
              <a:pPr/>
              <a:t>07/11/2018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703B-3673-4620-A81B-2191CF5815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43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E68-D8A6-470C-A484-65D86B4A0B68}" type="datetimeFigureOut">
              <a:rPr lang="pt-BR" smtClean="0"/>
              <a:pPr/>
              <a:t>07/11/2018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703B-3673-4620-A81B-2191CF5815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68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A5E68-D8A6-470C-A484-65D86B4A0B68}" type="datetimeFigureOut">
              <a:rPr lang="pt-BR" smtClean="0"/>
              <a:pPr/>
              <a:t>07/11/2018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A703B-3673-4620-A81B-2191CF5815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6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5786" y="458777"/>
            <a:ext cx="7715304" cy="1612901"/>
          </a:xfrm>
        </p:spPr>
        <p:txBody>
          <a:bodyPr>
            <a:normAutofit fontScale="90000"/>
          </a:bodyPr>
          <a:lstStyle/>
          <a:p>
            <a:r>
              <a:rPr lang="pt-BR" sz="89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ura" pitchFamily="2" charset="0"/>
              </a:rPr>
              <a:t>2Safe</a:t>
            </a:r>
            <a:r>
              <a:rPr lang="pt-BR" sz="5300" dirty="0">
                <a:solidFill>
                  <a:schemeClr val="tx2"/>
                </a:solidFill>
                <a:latin typeface="Jura"/>
              </a:rPr>
              <a:t> </a:t>
            </a:r>
            <a:r>
              <a:rPr lang="pt-BR" sz="5300" dirty="0"/>
              <a:t> </a:t>
            </a:r>
            <a:br>
              <a:rPr lang="pt-BR" dirty="0"/>
            </a:br>
            <a:r>
              <a:rPr lang="pt-BR" dirty="0"/>
              <a:t>Projeto Integrador 2018.2</a:t>
            </a:r>
            <a:br>
              <a:rPr lang="pt-BR" dirty="0"/>
            </a:br>
            <a:r>
              <a:rPr lang="pt-BR" dirty="0"/>
              <a:t>UBTech-TI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290" y="2571744"/>
            <a:ext cx="6429420" cy="3214710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CIÊNCIA DA COMPUTAÇÃO</a:t>
            </a:r>
          </a:p>
          <a:p>
            <a:r>
              <a:rPr lang="pt-BR" b="1" dirty="0">
                <a:solidFill>
                  <a:schemeClr val="tx1"/>
                </a:solidFill>
              </a:rPr>
              <a:t>P4</a:t>
            </a:r>
          </a:p>
          <a:p>
            <a:endParaRPr lang="pt-BR" dirty="0"/>
          </a:p>
          <a:p>
            <a:r>
              <a:rPr lang="pt-BR" dirty="0">
                <a:solidFill>
                  <a:schemeClr val="tx1"/>
                </a:solidFill>
              </a:rPr>
              <a:t>Alexandre Bruno Pereira Dias</a:t>
            </a:r>
          </a:p>
          <a:p>
            <a:r>
              <a:rPr lang="pt-BR" dirty="0">
                <a:solidFill>
                  <a:schemeClr val="tx1"/>
                </a:solidFill>
              </a:rPr>
              <a:t>Francisco Gabriel Gomes Andrade da Cunha</a:t>
            </a:r>
          </a:p>
          <a:p>
            <a:r>
              <a:rPr lang="pt-BR" dirty="0">
                <a:solidFill>
                  <a:schemeClr val="tx1"/>
                </a:solidFill>
              </a:rPr>
              <a:t>Thiago Dantas Sousa de Azevedo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Picture 18" descr="bar.gif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9"/>
          <a:stretch>
            <a:fillRect/>
          </a:stretch>
        </p:blipFill>
        <p:spPr bwMode="auto">
          <a:xfrm>
            <a:off x="0" y="6683375"/>
            <a:ext cx="914400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NEVES\Desktop\Unipe\lp_logo_uni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5500702"/>
            <a:ext cx="1643074" cy="825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965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pt-B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Mini-canvas</a:t>
            </a:r>
          </a:p>
        </p:txBody>
      </p:sp>
      <p:pic>
        <p:nvPicPr>
          <p:cNvPr id="5" name="Picture 18" descr="bar.gif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9"/>
          <a:stretch>
            <a:fillRect/>
          </a:stretch>
        </p:blipFill>
        <p:spPr bwMode="auto">
          <a:xfrm rot="5400000">
            <a:off x="-3214702" y="3214702"/>
            <a:ext cx="6858000" cy="42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8485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/>
              <a:tblGrid>
                <a:gridCol w="228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5255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bg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Problema </a:t>
                      </a:r>
                      <a:endParaRPr lang="pt-BR" sz="1600" dirty="0">
                        <a:solidFill>
                          <a:schemeClr val="bg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Ineficiência da segurança pública;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Dificuldade de acesso a informação sobre ocorrência de Delitos;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Deficiência na Agilidade das autoridades competentes para com o atendimento ao delito.</a:t>
                      </a:r>
                    </a:p>
                  </a:txBody>
                  <a:tcPr marL="46548" marR="46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1B2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Público </a:t>
                      </a:r>
                      <a:r>
                        <a:rPr lang="pt-BR" sz="1600" b="1" dirty="0">
                          <a:solidFill>
                            <a:schemeClr val="bg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Alvo</a:t>
                      </a:r>
                      <a:endParaRPr lang="pt-BR" sz="1600" dirty="0">
                        <a:solidFill>
                          <a:schemeClr val="bg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Administração Pública; 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População.</a:t>
                      </a:r>
                    </a:p>
                  </a:txBody>
                  <a:tcPr marL="46548" marR="46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43E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FFFF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Solução</a:t>
                      </a:r>
                      <a:endParaRPr lang="pt-BR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pt-BR" sz="1300" dirty="0">
                          <a:solidFill>
                            <a:srgbClr val="FFFFFF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Implantação de um sistema que interligue a comunicação da população e autoridades competentes, sistema esse responsável pela agilização no atendimento de ocorrências. No sistema será solicitada a ação policial, será possível a visualização de atendimento a ocorrências do delito em tempo real e também o mapa de zona de segurança com o local, e tipo de delito que vem ocorrendo. O Mapa de zonas de seguranças servirá para que a população fique ciente e a Administração Pública tome suas medidas.</a:t>
                      </a:r>
                      <a:endParaRPr lang="pt-BR" sz="13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46548" marR="46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3A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FFFF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Fontes de Receita</a:t>
                      </a:r>
                      <a:endParaRPr lang="pt-BR" sz="16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pt-BR" sz="1400" dirty="0">
                          <a:solidFill>
                            <a:srgbClr val="FFFFFF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Através da Venda do sistema para a administração Pública.</a:t>
                      </a:r>
                      <a:endParaRPr lang="pt-BR" sz="14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pt-BR" sz="1400" dirty="0">
                          <a:solidFill>
                            <a:srgbClr val="FFFFFF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Utilização dos espaços do site e aplicativo para anúncio e propaganda.</a:t>
                      </a:r>
                      <a:endParaRPr lang="pt-BR" sz="14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46548" marR="46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4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274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FFFF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Custo </a:t>
                      </a:r>
                      <a:endParaRPr lang="pt-BR" sz="12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pt-BR" sz="1200" dirty="0">
                          <a:solidFill>
                            <a:srgbClr val="FFFFFF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Contratação  de</a:t>
                      </a:r>
                      <a:r>
                        <a:rPr lang="pt-BR" sz="1200" baseline="0" dirty="0">
                          <a:solidFill>
                            <a:srgbClr val="FFFFFF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lang="pt-BR" sz="1200" dirty="0">
                          <a:solidFill>
                            <a:srgbClr val="FFFFFF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Pessoal;</a:t>
                      </a:r>
                      <a:endParaRPr lang="pt-BR" sz="12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pt-BR" sz="1200" dirty="0">
                          <a:solidFill>
                            <a:srgbClr val="FFFFFF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Infraestrutura Física;</a:t>
                      </a:r>
                      <a:endParaRPr lang="pt-BR" sz="12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pt-BR" sz="1200" dirty="0">
                          <a:solidFill>
                            <a:srgbClr val="FFFFFF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Web site;</a:t>
                      </a:r>
                      <a:endParaRPr lang="pt-BR" sz="12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pt-BR" sz="1200" dirty="0">
                          <a:solidFill>
                            <a:srgbClr val="FFFFFF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Sistema;</a:t>
                      </a:r>
                      <a:endParaRPr lang="pt-BR" sz="12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pt-BR" sz="1200" dirty="0">
                          <a:solidFill>
                            <a:srgbClr val="FFFFFF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Aplicativo.</a:t>
                      </a:r>
                      <a:endParaRPr lang="pt-BR" sz="12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46548" marR="46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5A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33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Mockups</a:t>
            </a:r>
          </a:p>
        </p:txBody>
      </p:sp>
      <p:pic>
        <p:nvPicPr>
          <p:cNvPr id="6" name="Espaço Reservado para Conteúdo 5" descr="C:\Users\NEVES\Downloads\WhatsApp Image 2017-05-06 at 00.43.57.jpe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123" y="1500174"/>
            <a:ext cx="22771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6" descr="C:\Users\NEVES\Downloads\WhatsApp Image 2017-05-06 at 00.55.55 (1).jpe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1500175"/>
            <a:ext cx="2286016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8" descr="bar.gif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9"/>
          <a:stretch>
            <a:fillRect/>
          </a:stretch>
        </p:blipFill>
        <p:spPr bwMode="auto">
          <a:xfrm rot="5400000">
            <a:off x="-3286140" y="3286140"/>
            <a:ext cx="6858000" cy="28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714480" y="6274378"/>
            <a:ext cx="62150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(Tela de Login)                        </a:t>
            </a:r>
            <a:r>
              <a:rPr lang="pt-BR" dirty="0"/>
              <a:t>(Tela de Navegação)</a:t>
            </a:r>
          </a:p>
        </p:txBody>
      </p:sp>
    </p:spTree>
    <p:extLst>
      <p:ext uri="{BB962C8B-B14F-4D97-AF65-F5344CB8AC3E}">
        <p14:creationId xmlns:p14="http://schemas.microsoft.com/office/powerpoint/2010/main" val="27873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:\Users\NEVES\Downloads\WhatsApp Image 2017-05-06 at 00.55.55 (1).jpe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714356"/>
            <a:ext cx="1370363" cy="276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m 9" descr="C:\Users\NEVES\Downloads\WhatsApp Image 2017-05-06 at 00.55.55 (1).jpeg"/>
          <p:cNvPicPr/>
          <p:nvPr/>
        </p:nvPicPr>
        <p:blipFill>
          <a:blip r:embed="rId3" cstate="print"/>
          <a:srcRect t="9287" r="1543" b="75132"/>
          <a:stretch>
            <a:fillRect/>
          </a:stretch>
        </p:blipFill>
        <p:spPr bwMode="auto">
          <a:xfrm>
            <a:off x="1643042" y="2928934"/>
            <a:ext cx="5597978" cy="134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Oval 2"/>
          <p:cNvSpPr>
            <a:spLocks noChangeArrowheads="1"/>
          </p:cNvSpPr>
          <p:nvPr/>
        </p:nvSpPr>
        <p:spPr bwMode="auto">
          <a:xfrm>
            <a:off x="1285852" y="928670"/>
            <a:ext cx="1582737" cy="450850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2051" name="AutoShape 3"/>
          <p:cNvCxnSpPr>
            <a:cxnSpLocks noChangeShapeType="1"/>
          </p:cNvCxnSpPr>
          <p:nvPr/>
        </p:nvCxnSpPr>
        <p:spPr bwMode="auto">
          <a:xfrm>
            <a:off x="2143108" y="1357298"/>
            <a:ext cx="1500198" cy="1357322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571604" y="2928934"/>
            <a:ext cx="5745162" cy="1347787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Picture 18" descr="bar.gif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9"/>
          <a:stretch>
            <a:fillRect/>
          </a:stretch>
        </p:blipFill>
        <p:spPr bwMode="auto">
          <a:xfrm rot="5400000">
            <a:off x="-3286140" y="3286140"/>
            <a:ext cx="6858000" cy="28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tângulo 15"/>
          <p:cNvSpPr/>
          <p:nvPr/>
        </p:nvSpPr>
        <p:spPr>
          <a:xfrm>
            <a:off x="2671672" y="6072206"/>
            <a:ext cx="380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(Menu superior da tela de navegação)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:\Users\NEVES\Downloads\WhatsApp Image 2017-05-06 at 00.55.55 (1).jpeg"/>
          <p:cNvPicPr/>
          <p:nvPr/>
        </p:nvPicPr>
        <p:blipFill>
          <a:blip r:embed="rId2" cstate="print"/>
          <a:srcRect t="78865" b="8213"/>
          <a:stretch>
            <a:fillRect/>
          </a:stretch>
        </p:blipFill>
        <p:spPr bwMode="auto">
          <a:xfrm>
            <a:off x="4357686" y="2786058"/>
            <a:ext cx="442915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8" descr="bar.gif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9"/>
          <a:stretch>
            <a:fillRect/>
          </a:stretch>
        </p:blipFill>
        <p:spPr bwMode="auto">
          <a:xfrm rot="5400000">
            <a:off x="-3286140" y="3286140"/>
            <a:ext cx="6858000" cy="28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 descr="C:\Users\NEVES\Downloads\WhatsApp Image 2017-05-06 at 00.55.55 (1).jpe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14" y="1071546"/>
            <a:ext cx="2047257" cy="41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6" name="Oval 2"/>
          <p:cNvSpPr>
            <a:spLocks noChangeArrowheads="1"/>
          </p:cNvSpPr>
          <p:nvPr/>
        </p:nvSpPr>
        <p:spPr bwMode="auto">
          <a:xfrm>
            <a:off x="1371589" y="4214818"/>
            <a:ext cx="1700213" cy="573087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21507" name="AutoShape 3"/>
          <p:cNvCxnSpPr>
            <a:cxnSpLocks noChangeShapeType="1"/>
          </p:cNvCxnSpPr>
          <p:nvPr/>
        </p:nvCxnSpPr>
        <p:spPr bwMode="auto">
          <a:xfrm flipV="1">
            <a:off x="3071802" y="4071942"/>
            <a:ext cx="1071570" cy="407986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4286248" y="2786058"/>
            <a:ext cx="4572032" cy="1571636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143240" y="5857892"/>
            <a:ext cx="30003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(Atalhos de acesso rápido)</a:t>
            </a:r>
            <a:endParaRPr kumimoji="0" 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Aplicação</a:t>
            </a:r>
            <a:r>
              <a:rPr lang="pt-BR" dirty="0"/>
              <a:t> </a:t>
            </a:r>
          </a:p>
        </p:txBody>
      </p:sp>
      <p:pic>
        <p:nvPicPr>
          <p:cNvPr id="4" name="Picture 18" descr="bar.gif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9"/>
          <a:stretch>
            <a:fillRect/>
          </a:stretch>
        </p:blipFill>
        <p:spPr bwMode="auto">
          <a:xfrm>
            <a:off x="0" y="6683375"/>
            <a:ext cx="914400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" name="Picture 1" descr="C:\Users\NEVES\Desktop\Unipe\WhatsApp Image 2017-06-03 at 15.17.11 (3)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571612"/>
            <a:ext cx="1928826" cy="34290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  <p:pic>
        <p:nvPicPr>
          <p:cNvPr id="5122" name="Picture 2" descr="C:\Users\NEVES\Desktop\Unipe\WhatsApp Image 2017-06-03 at 15.17.11 (2)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1571612"/>
            <a:ext cx="1928827" cy="34290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  <p:pic>
        <p:nvPicPr>
          <p:cNvPr id="5123" name="Picture 3" descr="C:\Users\NEVES\Desktop\Unipe\WhatsApp Image 2017-06-03 at 15.17.11 (1).jp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6" y="1571612"/>
            <a:ext cx="1928826" cy="34290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  <p:pic>
        <p:nvPicPr>
          <p:cNvPr id="5124" name="Picture 4" descr="C:\Users\NEVES\Desktop\Unipe\WhatsApp Image 2017-06-03 at 15.17.11.jpe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29454" y="1571612"/>
            <a:ext cx="1928826" cy="34290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847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pt-BR" b="1" dirty="0"/>
              <a:t>MARQUES,</a:t>
            </a:r>
            <a:r>
              <a:rPr lang="pt-BR" b="1" dirty="0" err="1"/>
              <a:t>archimesdes</a:t>
            </a:r>
            <a:r>
              <a:rPr lang="pt-BR" b="1" dirty="0"/>
              <a:t>(</a:t>
            </a:r>
            <a:r>
              <a:rPr lang="pt-BR" dirty="0"/>
              <a:t>delegado de Policia no Estado de Sergipe. Pós-Graduado em Gestão Estratégica de Segurança Pública pela UFS)  -  https://nova-criminologia.jusbrasil.com.br/noticias/2699637/o-campeao-brasileiro-de-trotes-contra-a-policia. </a:t>
            </a:r>
            <a:r>
              <a:rPr lang="pt-BR" u="sng" dirty="0"/>
              <a:t>28/04/2017 - 15:13</a:t>
            </a:r>
            <a:r>
              <a:rPr lang="pt-BR" dirty="0"/>
              <a:t>.</a:t>
            </a:r>
          </a:p>
          <a:p>
            <a:pPr>
              <a:buNone/>
            </a:pPr>
            <a:endParaRPr lang="pt-BR" dirty="0"/>
          </a:p>
          <a:p>
            <a:pPr>
              <a:buFont typeface="Wingdings" pitchFamily="2" charset="2"/>
              <a:buChar char="q"/>
            </a:pPr>
            <a:r>
              <a:rPr lang="pt-BR" b="1" dirty="0"/>
              <a:t>Criminologia Critica </a:t>
            </a:r>
            <a:r>
              <a:rPr lang="pt-BR" dirty="0"/>
              <a:t>http://www.criminologiacritica.com.br/arquivos/1334185950.pdf</a:t>
            </a:r>
          </a:p>
          <a:p>
            <a:pPr>
              <a:buNone/>
            </a:pPr>
            <a:r>
              <a:rPr lang="pt-BR" dirty="0"/>
              <a:t>	. </a:t>
            </a:r>
            <a:r>
              <a:rPr lang="pt-BR" u="sng" dirty="0"/>
              <a:t>01/05/2017 - 10:49.</a:t>
            </a:r>
            <a:endParaRPr lang="pt-BR" dirty="0"/>
          </a:p>
          <a:p>
            <a:pPr>
              <a:buNone/>
            </a:pPr>
            <a:r>
              <a:rPr lang="pt-BR" dirty="0"/>
              <a:t> </a:t>
            </a:r>
          </a:p>
          <a:p>
            <a:pPr>
              <a:buFont typeface="Wingdings" pitchFamily="2" charset="2"/>
              <a:buChar char="q"/>
            </a:pPr>
            <a:r>
              <a:rPr lang="pt-BR" b="1" dirty="0"/>
              <a:t>TV BRASIL</a:t>
            </a:r>
            <a:r>
              <a:rPr lang="pt-BR" dirty="0"/>
              <a:t> - http://www.ebc.com.br/noticias/2016/03/trotes-servicos-de-emergencia-causam-r-1bi-de-prejuizo. </a:t>
            </a:r>
            <a:r>
              <a:rPr lang="en-US" u="sng" dirty="0"/>
              <a:t>01/05/2017 - 15:23.</a:t>
            </a:r>
            <a:endParaRPr lang="pt-BR" dirty="0"/>
          </a:p>
          <a:p>
            <a:pPr>
              <a:buNone/>
            </a:pPr>
            <a:endParaRPr lang="pt-BR" dirty="0"/>
          </a:p>
          <a:p>
            <a:pPr>
              <a:buFont typeface="Wingdings" pitchFamily="2" charset="2"/>
              <a:buChar char="q"/>
            </a:pPr>
            <a:r>
              <a:rPr lang="en-US" b="1" dirty="0"/>
              <a:t>G</a:t>
            </a:r>
            <a:r>
              <a:rPr lang="en-US" dirty="0"/>
              <a:t>1 - http://g1.globo.com/mundo/noticia/2016/01/brasil-tem-21-cidades-em-ranking-das-50-mais-violentas-do-mundo.html . </a:t>
            </a:r>
            <a:r>
              <a:rPr lang="en-US" u="sng" dirty="0"/>
              <a:t>01/05/2017 - 12:40</a:t>
            </a:r>
            <a:r>
              <a:rPr lang="en-US" dirty="0"/>
              <a:t>.</a:t>
            </a:r>
            <a:endParaRPr lang="pt-BR" dirty="0"/>
          </a:p>
          <a:p>
            <a:pPr>
              <a:buNone/>
            </a:pPr>
            <a:endParaRPr lang="pt-BR" dirty="0"/>
          </a:p>
          <a:p>
            <a:pPr>
              <a:buFont typeface="Wingdings" pitchFamily="2" charset="2"/>
              <a:buChar char="q"/>
            </a:pPr>
            <a:r>
              <a:rPr lang="pt-BR" b="1" dirty="0"/>
              <a:t>Ti Especialistas -</a:t>
            </a:r>
            <a:r>
              <a:rPr lang="pt-BR" dirty="0"/>
              <a:t> https://www.tiespecialistas.com.br/2015/01/tecnologia-tera-impacto-na-seguranca-publica-em-2015/.   </a:t>
            </a:r>
            <a:r>
              <a:rPr lang="en-US" u="sng" dirty="0"/>
              <a:t>01/05/2017 – 13:32.</a:t>
            </a:r>
            <a:endParaRPr lang="pt-BR" dirty="0"/>
          </a:p>
          <a:p>
            <a:pPr>
              <a:buNone/>
            </a:pPr>
            <a:endParaRPr lang="pt-BR" dirty="0"/>
          </a:p>
          <a:p>
            <a:pPr>
              <a:buFont typeface="Wingdings" pitchFamily="2" charset="2"/>
              <a:buChar char="q"/>
            </a:pPr>
            <a:r>
              <a:rPr lang="en-US" b="1" dirty="0"/>
              <a:t>IDGNOW</a:t>
            </a:r>
            <a:r>
              <a:rPr lang="en-US" dirty="0"/>
              <a:t> - http://idgnow.com.br/blog/circuito/2013/12/13/novas-tecnologias-ajudam-a-promover-a-seguranca/. </a:t>
            </a:r>
            <a:r>
              <a:rPr lang="en-US" u="sng" dirty="0"/>
              <a:t>01/05/2017 – 13:58.</a:t>
            </a:r>
            <a:endParaRPr lang="pt-BR" dirty="0"/>
          </a:p>
          <a:p>
            <a:pPr>
              <a:buNone/>
            </a:pPr>
            <a:endParaRPr lang="pt-BR" dirty="0"/>
          </a:p>
          <a:p>
            <a:pPr>
              <a:buFont typeface="Wingdings" pitchFamily="2" charset="2"/>
              <a:buChar char="q"/>
            </a:pPr>
            <a:r>
              <a:rPr lang="en-US" b="1" dirty="0"/>
              <a:t>SCIELO</a:t>
            </a:r>
            <a:r>
              <a:rPr lang="en-US" dirty="0"/>
              <a:t> - http://www.scielo.br/scielo.php?script=sci_arttext&amp;pid=S0100-19652011000100001. </a:t>
            </a:r>
            <a:r>
              <a:rPr lang="en-US" u="sng" dirty="0"/>
              <a:t>01/05/2017 – 16:00.</a:t>
            </a:r>
            <a:endParaRPr lang="pt-BR" dirty="0"/>
          </a:p>
          <a:p>
            <a:pPr>
              <a:buFont typeface="Wingdings" pitchFamily="2" charset="2"/>
              <a:buChar char="q"/>
            </a:pPr>
            <a:endParaRPr lang="pt-BR" dirty="0"/>
          </a:p>
        </p:txBody>
      </p:sp>
      <p:pic>
        <p:nvPicPr>
          <p:cNvPr id="4" name="Picture 18" descr="bar.gif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9"/>
          <a:stretch>
            <a:fillRect/>
          </a:stretch>
        </p:blipFill>
        <p:spPr bwMode="auto">
          <a:xfrm>
            <a:off x="0" y="6683375"/>
            <a:ext cx="914400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23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NEVES\Desktop\Unipe\WhatsApp Image 2017-05-01 at 3.56.34 PM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pic>
        <p:nvPicPr>
          <p:cNvPr id="22531" name="Picture 3" descr="C:\Users\NEVES\Desktop\Unipe\WhatsAppImage2017-05-01at10.33.24AM.jpeg"/>
          <p:cNvPicPr>
            <a:picLocks noChangeAspect="1" noChangeArrowheads="1"/>
          </p:cNvPicPr>
          <p:nvPr/>
        </p:nvPicPr>
        <p:blipFill>
          <a:blip r:embed="rId3" cstate="print"/>
          <a:srcRect l="26209" t="26499" r="25117" b="28075"/>
          <a:stretch>
            <a:fillRect/>
          </a:stretch>
        </p:blipFill>
        <p:spPr bwMode="auto">
          <a:xfrm>
            <a:off x="285720" y="5357826"/>
            <a:ext cx="1416854" cy="13078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7" name="Picture 2" descr="C:\Users\NEVES\Desktop\Unipe\lp_logo_unip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5429264"/>
            <a:ext cx="2212003" cy="1111008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2214546" y="444981"/>
            <a:ext cx="471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Para maiores informações acesse :</a:t>
            </a:r>
          </a:p>
          <a:p>
            <a:pPr>
              <a:spcBef>
                <a:spcPct val="0"/>
              </a:spcBef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https://draghm.wixsite.com/2safe</a:t>
            </a:r>
          </a:p>
        </p:txBody>
      </p:sp>
      <p:pic>
        <p:nvPicPr>
          <p:cNvPr id="22533" name="Picture 5" descr="C:\Users\NEVES\Downloads\2safe 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61124" y="1539000"/>
            <a:ext cx="4821752" cy="378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286</Words>
  <Application>Microsoft Office PowerPoint</Application>
  <PresentationFormat>Apresentação na tela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Arial Unicode MS</vt:lpstr>
      <vt:lpstr>Calibri</vt:lpstr>
      <vt:lpstr>Jura</vt:lpstr>
      <vt:lpstr>Times New Roman</vt:lpstr>
      <vt:lpstr>Wingdings</vt:lpstr>
      <vt:lpstr>Tema do Office</vt:lpstr>
      <vt:lpstr>2Safe   Projeto Integrador 2018.2 UBTech-TI</vt:lpstr>
      <vt:lpstr>Mini-canvas</vt:lpstr>
      <vt:lpstr>Apresentação do PowerPoint</vt:lpstr>
      <vt:lpstr>Mockups</vt:lpstr>
      <vt:lpstr>Apresentação do PowerPoint</vt:lpstr>
      <vt:lpstr>Apresentação do PowerPoint</vt:lpstr>
      <vt:lpstr>Aplicação 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Startup Projeto Integrador 2016.2</dc:title>
  <dc:creator>FELIPE SOARES DE OLIVEIRA</dc:creator>
  <cp:lastModifiedBy>THIAGO AZEVEDO</cp:lastModifiedBy>
  <cp:revision>47</cp:revision>
  <dcterms:created xsi:type="dcterms:W3CDTF">2016-10-31T23:56:43Z</dcterms:created>
  <dcterms:modified xsi:type="dcterms:W3CDTF">2018-11-07T10:51:24Z</dcterms:modified>
</cp:coreProperties>
</file>