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ago Ezaki Persiani" initials="TEP" lastIdx="2" clrIdx="0">
    <p:extLst>
      <p:ext uri="{19B8F6BF-5375-455C-9EA6-DF929625EA0E}">
        <p15:presenceInfo xmlns:p15="http://schemas.microsoft.com/office/powerpoint/2012/main" userId="S-1-5-21-348134126-1435070336-2331804325-292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C55"/>
    <a:srgbClr val="15B000"/>
    <a:srgbClr val="BCF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8F0B6-9BE8-4513-A0CD-414D8629B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6A2724-CC33-41CD-A50F-6FFA70F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E02908-FC76-4E37-B43C-8E606BB1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EC2-7D35-43DD-9559-5900D89D553B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A4FAE0-B9E2-4DBB-B644-3C72AEBD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29ECC5-2B45-42E2-89C9-876B7B9E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8B20-5707-4C10-802F-8499135E5A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29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8A9D7-8763-4216-8E49-99181F94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48289A-52D0-4AD0-9BC7-C39E70281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D48CAE-90B9-4170-92FA-D9415691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EC2-7D35-43DD-9559-5900D89D553B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A67274-2BDB-4C01-AAE4-83B4082E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FE9162-C346-47E6-B95E-04DD054C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8B20-5707-4C10-802F-8499135E5A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15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13752C-4C62-439F-93B7-9CCEEE64B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4BE3AD-5205-452A-8932-32734F315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F11BCB-5689-43EB-945C-E1F3AA63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EC2-7D35-43DD-9559-5900D89D553B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CD2885-9E6F-4D89-BA67-D3A0B2FC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4F5FC6-87EB-4AD9-A508-1B334B15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8B20-5707-4C10-802F-8499135E5A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16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6CA10-034B-4BBC-B94C-CF16BB0D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363119-DFD8-401D-B6EA-BF73BAB6D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A67AC3-85E8-48AA-807D-35E3F3BD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EC2-7D35-43DD-9559-5900D89D553B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A495B7-FD59-457E-B849-595F65AE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63E9A5-559F-42CD-A981-F2A09927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8B20-5707-4C10-802F-8499135E5A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41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2FA6E-8E6B-4885-868B-9DB96138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B6CDB5-09DF-41DA-8574-D079471F4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0EC5B9-1286-4CB1-8463-F1AE4469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EC2-7D35-43DD-9559-5900D89D553B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E328BB-BE8F-4756-8736-251F38B2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590937-D93C-4C38-BAB8-752BD5FA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8B20-5707-4C10-802F-8499135E5A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29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C2FB7-F693-463E-B61B-29F2C86A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0F790F-A601-436E-A48C-76BF130BC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81D02C-0D3D-482E-8A17-BD971AAF6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8F4086-42C9-4762-B244-2068C73E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EC2-7D35-43DD-9559-5900D89D553B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920F3F-DAB2-4BE9-8BB8-3765157D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A3C692-84C3-4B2D-B0F3-B48FAA8F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8B20-5707-4C10-802F-8499135E5A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0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EAF45-80EB-47FF-AB33-A27EBF80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7F43FB-862F-4680-B3A6-233C81993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92FB06-A944-4D0B-8F7F-8F2A3F7F5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63F1AF-3668-4765-AE81-15C339DEC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102E4F5-32AC-43BA-AA9B-9A409EB9E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5ED6F80-849A-4B5D-AF57-F568E2A3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EC2-7D35-43DD-9559-5900D89D553B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50BAB5-AC2E-4D8C-AFB5-CB568903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5E54F9-74CF-4749-BC0C-B3392319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8B20-5707-4C10-802F-8499135E5A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7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911B4-834E-4540-B960-A38F8089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16CEB5D-7CA7-4DBF-B47F-223C0B93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EC2-7D35-43DD-9559-5900D89D553B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1E009D-FC37-4574-9F02-1C004187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DFFC5A-7AF4-4C7E-B6DA-0BFBBAE9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8B20-5707-4C10-802F-8499135E5A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69260CD-7351-401F-97EC-A0006969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EC2-7D35-43DD-9559-5900D89D553B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73D4B72-DBDC-4F49-86A2-322A46A6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B3246C-48A6-497A-99D2-696E7D36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8B20-5707-4C10-802F-8499135E5A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20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A3518-C8FE-4CB8-9CC2-DF82E1548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73CEBD-347D-4FE3-A3DF-362250FB9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473E8A-9737-477F-9EAA-8AB3D3AC4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455AA1-855E-4907-981F-D0179609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EC2-7D35-43DD-9559-5900D89D553B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A1C31C-DAA4-47AE-A298-B9505A0C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7FC84A-F3F6-46B0-A569-E8B27E1D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8B20-5707-4C10-802F-8499135E5A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82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58686-2185-4672-8CBF-31E02C45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A877A66-E1C3-4AFC-AD14-1902741F5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45E5EE-FBE4-484A-B811-97ECBEE15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AC1B3A-9F7E-4B99-9715-048F3DE5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AEC2-7D35-43DD-9559-5900D89D553B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6E28AD-6930-4420-B406-B024FD9E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9D939E-2C7A-46D2-A382-FF631FE6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8B20-5707-4C10-802F-8499135E5A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40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BFDFE46-E7D0-414F-AC55-DEF5AADF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0FEAE9-A2FC-4B0E-A87E-1A853FCD1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C3E72E-790A-4EA9-9A92-8B001DADA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6AEC2-7D35-43DD-9559-5900D89D553B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363E1B-A375-486B-9AC9-856B071B9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848642-2947-4A8D-9CC6-ED1D5B984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18B20-5707-4C10-802F-8499135E5A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28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E54E-155C-4435-8155-498F6A8D3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88E8BD-443F-4CAC-80B1-E012E58BA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6D6C4C-4EAB-4AED-8C90-C75CB11E9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-25400"/>
            <a:ext cx="10325100" cy="68834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AAA55B7-38F6-43F3-8332-63DC5C566B9F}"/>
              </a:ext>
            </a:extLst>
          </p:cNvPr>
          <p:cNvSpPr/>
          <p:nvPr/>
        </p:nvSpPr>
        <p:spPr>
          <a:xfrm>
            <a:off x="1" y="-25400"/>
            <a:ext cx="1866899" cy="6883400"/>
          </a:xfrm>
          <a:prstGeom prst="rect">
            <a:avLst/>
          </a:prstGeom>
          <a:gradFill>
            <a:gsLst>
              <a:gs pos="39224">
                <a:schemeClr val="tx1"/>
              </a:gs>
              <a:gs pos="2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70EE041-4015-47E1-BF27-2329EAAD3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69" y="2561408"/>
            <a:ext cx="696363" cy="696363"/>
          </a:xfrm>
          <a:prstGeom prst="rect">
            <a:avLst/>
          </a:prstGeom>
        </p:spPr>
      </p:pic>
      <p:pic>
        <p:nvPicPr>
          <p:cNvPr id="10" name="Imagem 9" descr="Análise Técnica">
            <a:extLst>
              <a:ext uri="{FF2B5EF4-FFF2-40B4-BE49-F238E27FC236}">
                <a16:creationId xmlns:a16="http://schemas.microsoft.com/office/drawing/2014/main" id="{0CAFBBBB-A4BF-4CCA-AA31-2BE90247E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77" y="4453533"/>
            <a:ext cx="760745" cy="76074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3B1000A-057B-4B20-A7E8-BBE76D216E1A}"/>
              </a:ext>
            </a:extLst>
          </p:cNvPr>
          <p:cNvSpPr txBox="1"/>
          <p:nvPr/>
        </p:nvSpPr>
        <p:spPr>
          <a:xfrm>
            <a:off x="261732" y="4117181"/>
            <a:ext cx="1528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Análise Técnica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0BADB2-2F3B-49A5-8064-9277A0547A97}"/>
              </a:ext>
            </a:extLst>
          </p:cNvPr>
          <p:cNvSpPr txBox="1"/>
          <p:nvPr/>
        </p:nvSpPr>
        <p:spPr>
          <a:xfrm>
            <a:off x="261731" y="1912799"/>
            <a:ext cx="1528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Análise Fundamentalista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2B668D6-8F17-4B46-B415-EB77DE2EA9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3" y="460272"/>
            <a:ext cx="776215" cy="77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4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826">
              <a:srgbClr val="51C250"/>
            </a:gs>
            <a:gs pos="21000">
              <a:srgbClr val="92D050"/>
            </a:gs>
            <a:gs pos="6000">
              <a:schemeClr val="accent1">
                <a:lumMod val="5000"/>
                <a:lumOff val="95000"/>
              </a:schemeClr>
            </a:gs>
            <a:gs pos="16000">
              <a:schemeClr val="accent6">
                <a:lumMod val="40000"/>
                <a:lumOff val="60000"/>
              </a:schemeClr>
            </a:gs>
            <a:gs pos="70000">
              <a:srgbClr val="015C55"/>
            </a:gs>
            <a:gs pos="52000">
              <a:srgbClr val="00B050"/>
            </a:gs>
            <a:gs pos="100000">
              <a:srgbClr val="BCF8C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5F10DA2-09A3-418A-AC35-5330FDA86903}"/>
              </a:ext>
            </a:extLst>
          </p:cNvPr>
          <p:cNvSpPr/>
          <p:nvPr/>
        </p:nvSpPr>
        <p:spPr>
          <a:xfrm>
            <a:off x="1" y="-25400"/>
            <a:ext cx="1866899" cy="6883400"/>
          </a:xfrm>
          <a:prstGeom prst="rect">
            <a:avLst/>
          </a:prstGeom>
          <a:gradFill flip="none" rotWithShape="1">
            <a:gsLst>
              <a:gs pos="0">
                <a:srgbClr val="BCF8CA"/>
              </a:gs>
              <a:gs pos="34000">
                <a:srgbClr val="15B000"/>
              </a:gs>
              <a:gs pos="83000">
                <a:srgbClr val="015C5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Análise Técnica">
            <a:extLst>
              <a:ext uri="{FF2B5EF4-FFF2-40B4-BE49-F238E27FC236}">
                <a16:creationId xmlns:a16="http://schemas.microsoft.com/office/drawing/2014/main" id="{09B09FA8-419A-4333-9A76-59FAC984B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73" y="2272308"/>
            <a:ext cx="760745" cy="76074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98A521B-DC3C-49F4-8947-8BB00C755689}"/>
              </a:ext>
            </a:extLst>
          </p:cNvPr>
          <p:cNvSpPr txBox="1"/>
          <p:nvPr/>
        </p:nvSpPr>
        <p:spPr>
          <a:xfrm>
            <a:off x="226228" y="1907381"/>
            <a:ext cx="1528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Análise Técnica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BA70E8-2AF5-41A8-833B-3C9ACCAA4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1" y="462800"/>
            <a:ext cx="1357648" cy="95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640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15C55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Ezaki Persiani</dc:creator>
  <cp:lastModifiedBy>Thiago Ezaki Persiani</cp:lastModifiedBy>
  <cp:revision>12</cp:revision>
  <dcterms:created xsi:type="dcterms:W3CDTF">2022-09-15T18:20:49Z</dcterms:created>
  <dcterms:modified xsi:type="dcterms:W3CDTF">2022-09-16T13:40:34Z</dcterms:modified>
</cp:coreProperties>
</file>