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2" r:id="rId4"/>
    <p:sldId id="261" r:id="rId5"/>
    <p:sldId id="257" r:id="rId6"/>
    <p:sldId id="258" r:id="rId7"/>
    <p:sldId id="259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0DE21-C890-5FE7-66E0-3ABB77F8EE51}" v="2" dt="2019-06-27T02:35:07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Luiz Gomes Bento" userId="S::wagner.bento@lnls.br::b8c6e1c4-77c1-4a3b-b002-3049890c70b9" providerId="AD" clId="Web-{8C84FF4E-090D-6B50-C707-FB2BDA473A23}"/>
    <pc:docChg chg="addSld modSld">
      <pc:chgData name="Wagner Luiz Gomes Bento" userId="S::wagner.bento@lnls.br::b8c6e1c4-77c1-4a3b-b002-3049890c70b9" providerId="AD" clId="Web-{8C84FF4E-090D-6B50-C707-FB2BDA473A23}" dt="2019-06-28T04:02:26.312" v="129" actId="1076"/>
      <pc:docMkLst>
        <pc:docMk/>
      </pc:docMkLst>
      <pc:sldChg chg="modSp">
        <pc:chgData name="Wagner Luiz Gomes Bento" userId="S::wagner.bento@lnls.br::b8c6e1c4-77c1-4a3b-b002-3049890c70b9" providerId="AD" clId="Web-{8C84FF4E-090D-6B50-C707-FB2BDA473A23}" dt="2019-06-28T04:02:26.312" v="129" actId="1076"/>
        <pc:sldMkLst>
          <pc:docMk/>
          <pc:sldMk cId="2210866551" sldId="256"/>
        </pc:sldMkLst>
        <pc:spChg chg="mod">
          <ac:chgData name="Wagner Luiz Gomes Bento" userId="S::wagner.bento@lnls.br::b8c6e1c4-77c1-4a3b-b002-3049890c70b9" providerId="AD" clId="Web-{8C84FF4E-090D-6B50-C707-FB2BDA473A23}" dt="2019-06-28T04:02:26.312" v="129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Wagner Luiz Gomes Bento" userId="S::wagner.bento@lnls.br::b8c6e1c4-77c1-4a3b-b002-3049890c70b9" providerId="AD" clId="Web-{8C84FF4E-090D-6B50-C707-FB2BDA473A23}" dt="2019-06-28T04:01:35.467" v="119" actId="1076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">
        <pc:chgData name="Wagner Luiz Gomes Bento" userId="S::wagner.bento@lnls.br::b8c6e1c4-77c1-4a3b-b002-3049890c70b9" providerId="AD" clId="Web-{8C84FF4E-090D-6B50-C707-FB2BDA473A23}" dt="2019-06-28T03:43:02.328" v="39" actId="1076"/>
        <pc:sldMkLst>
          <pc:docMk/>
          <pc:sldMk cId="1286057668" sldId="265"/>
        </pc:sldMkLst>
        <pc:spChg chg="del">
          <ac:chgData name="Wagner Luiz Gomes Bento" userId="S::wagner.bento@lnls.br::b8c6e1c4-77c1-4a3b-b002-3049890c70b9" providerId="AD" clId="Web-{8C84FF4E-090D-6B50-C707-FB2BDA473A23}" dt="2019-06-28T03:41:40.546" v="4"/>
          <ac:spMkLst>
            <pc:docMk/>
            <pc:sldMk cId="1286057668" sldId="265"/>
            <ac:spMk id="2" creationId="{0AA3ED7C-1DF6-4450-ACD4-6D0CE11ACB06}"/>
          </ac:spMkLst>
        </pc:spChg>
        <pc:spChg chg="del">
          <ac:chgData name="Wagner Luiz Gomes Bento" userId="S::wagner.bento@lnls.br::b8c6e1c4-77c1-4a3b-b002-3049890c70b9" providerId="AD" clId="Web-{8C84FF4E-090D-6B50-C707-FB2BDA473A23}" dt="2019-06-28T03:41:22.999" v="1"/>
          <ac:spMkLst>
            <pc:docMk/>
            <pc:sldMk cId="1286057668" sldId="265"/>
            <ac:spMk id="3" creationId="{C03B05EE-C2A4-45D2-ABF9-CFB973B9499F}"/>
          </ac:spMkLst>
        </pc:spChg>
        <pc:spChg chg="add mod">
          <ac:chgData name="Wagner Luiz Gomes Bento" userId="S::wagner.bento@lnls.br::b8c6e1c4-77c1-4a3b-b002-3049890c70b9" providerId="AD" clId="Web-{8C84FF4E-090D-6B50-C707-FB2BDA473A23}" dt="2019-06-28T03:42:25.499" v="25" actId="20577"/>
          <ac:spMkLst>
            <pc:docMk/>
            <pc:sldMk cId="1286057668" sldId="265"/>
            <ac:spMk id="7" creationId="{804D7FB8-A2CF-4950-B456-6E1E63D19A69}"/>
          </ac:spMkLst>
        </pc:spChg>
        <pc:picChg chg="add mod ord">
          <ac:chgData name="Wagner Luiz Gomes Bento" userId="S::wagner.bento@lnls.br::b8c6e1c4-77c1-4a3b-b002-3049890c70b9" providerId="AD" clId="Web-{8C84FF4E-090D-6B50-C707-FB2BDA473A23}" dt="2019-06-28T03:43:02.328" v="39" actId="1076"/>
          <ac:picMkLst>
            <pc:docMk/>
            <pc:sldMk cId="1286057668" sldId="265"/>
            <ac:picMk id="4" creationId="{40073CCD-CD0C-48CE-B12C-99E0A19D7249}"/>
          </ac:picMkLst>
        </pc:picChg>
        <pc:picChg chg="add">
          <ac:chgData name="Wagner Luiz Gomes Bento" userId="S::wagner.bento@lnls.br::b8c6e1c4-77c1-4a3b-b002-3049890c70b9" providerId="AD" clId="Web-{8C84FF4E-090D-6B50-C707-FB2BDA473A23}" dt="2019-06-28T03:41:35.093" v="3"/>
          <ac:picMkLst>
            <pc:docMk/>
            <pc:sldMk cId="1286057668" sldId="265"/>
            <ac:picMk id="9" creationId="{5CB098A9-4AF4-4A57-B1BD-C5A66EAF8838}"/>
          </ac:picMkLst>
        </pc:picChg>
      </pc:sldChg>
      <pc:sldChg chg="addSp delSp modSp new">
        <pc:chgData name="Wagner Luiz Gomes Bento" userId="S::wagner.bento@lnls.br::b8c6e1c4-77c1-4a3b-b002-3049890c70b9" providerId="AD" clId="Web-{8C84FF4E-090D-6B50-C707-FB2BDA473A23}" dt="2019-06-28T03:59:28.216" v="76" actId="1076"/>
        <pc:sldMkLst>
          <pc:docMk/>
          <pc:sldMk cId="2949875764" sldId="266"/>
        </pc:sldMkLst>
        <pc:spChg chg="del">
          <ac:chgData name="Wagner Luiz Gomes Bento" userId="S::wagner.bento@lnls.br::b8c6e1c4-77c1-4a3b-b002-3049890c70b9" providerId="AD" clId="Web-{8C84FF4E-090D-6B50-C707-FB2BDA473A23}" dt="2019-06-28T03:57:51.012" v="44"/>
          <ac:spMkLst>
            <pc:docMk/>
            <pc:sldMk cId="2949875764" sldId="266"/>
            <ac:spMk id="2" creationId="{41DBED75-1246-4FE2-836F-1D7283C32479}"/>
          </ac:spMkLst>
        </pc:spChg>
        <pc:spChg chg="del">
          <ac:chgData name="Wagner Luiz Gomes Bento" userId="S::wagner.bento@lnls.br::b8c6e1c4-77c1-4a3b-b002-3049890c70b9" providerId="AD" clId="Web-{8C84FF4E-090D-6B50-C707-FB2BDA473A23}" dt="2019-06-28T03:57:18.918" v="41"/>
          <ac:spMkLst>
            <pc:docMk/>
            <pc:sldMk cId="2949875764" sldId="266"/>
            <ac:spMk id="3" creationId="{0AF4501C-CDEF-4AB7-BA19-631F93EAC5D5}"/>
          </ac:spMkLst>
        </pc:spChg>
        <pc:spChg chg="add mod">
          <ac:chgData name="Wagner Luiz Gomes Bento" userId="S::wagner.bento@lnls.br::b8c6e1c4-77c1-4a3b-b002-3049890c70b9" providerId="AD" clId="Web-{8C84FF4E-090D-6B50-C707-FB2BDA473A23}" dt="2019-06-28T03:58:11.840" v="64" actId="20577"/>
          <ac:spMkLst>
            <pc:docMk/>
            <pc:sldMk cId="2949875764" sldId="266"/>
            <ac:spMk id="7" creationId="{C4895E8C-C10C-4C3A-BD02-DDBCDED25297}"/>
          </ac:spMkLst>
        </pc:spChg>
        <pc:picChg chg="add mod ord">
          <ac:chgData name="Wagner Luiz Gomes Bento" userId="S::wagner.bento@lnls.br::b8c6e1c4-77c1-4a3b-b002-3049890c70b9" providerId="AD" clId="Web-{8C84FF4E-090D-6B50-C707-FB2BDA473A23}" dt="2019-06-28T03:59:10.669" v="69" actId="14100"/>
          <ac:picMkLst>
            <pc:docMk/>
            <pc:sldMk cId="2949875764" sldId="266"/>
            <ac:picMk id="4" creationId="{9FB91FD1-5D16-4C73-B2F5-B694DDDEEE74}"/>
          </ac:picMkLst>
        </pc:picChg>
        <pc:picChg chg="add">
          <ac:chgData name="Wagner Luiz Gomes Bento" userId="S::wagner.bento@lnls.br::b8c6e1c4-77c1-4a3b-b002-3049890c70b9" providerId="AD" clId="Web-{8C84FF4E-090D-6B50-C707-FB2BDA473A23}" dt="2019-06-28T03:57:43.981" v="43"/>
          <ac:picMkLst>
            <pc:docMk/>
            <pc:sldMk cId="2949875764" sldId="266"/>
            <ac:picMk id="9" creationId="{2C7118C9-7648-478D-B858-1AB902854AB5}"/>
          </ac:picMkLst>
        </pc:picChg>
        <pc:picChg chg="add mod">
          <ac:chgData name="Wagner Luiz Gomes Bento" userId="S::wagner.bento@lnls.br::b8c6e1c4-77c1-4a3b-b002-3049890c70b9" providerId="AD" clId="Web-{8C84FF4E-090D-6B50-C707-FB2BDA473A23}" dt="2019-06-28T03:59:28.216" v="76" actId="1076"/>
          <ac:picMkLst>
            <pc:docMk/>
            <pc:sldMk cId="2949875764" sldId="266"/>
            <ac:picMk id="10" creationId="{D6EB979C-DF9F-4353-9E90-B8385F895034}"/>
          </ac:picMkLst>
        </pc:picChg>
      </pc:sldChg>
      <pc:sldChg chg="addSp delSp modSp new">
        <pc:chgData name="Wagner Luiz Gomes Bento" userId="S::wagner.bento@lnls.br::b8c6e1c4-77c1-4a3b-b002-3049890c70b9" providerId="AD" clId="Web-{8C84FF4E-090D-6B50-C707-FB2BDA473A23}" dt="2019-06-28T04:00:46.545" v="107" actId="20577"/>
        <pc:sldMkLst>
          <pc:docMk/>
          <pc:sldMk cId="1302153251" sldId="267"/>
        </pc:sldMkLst>
        <pc:spChg chg="del">
          <ac:chgData name="Wagner Luiz Gomes Bento" userId="S::wagner.bento@lnls.br::b8c6e1c4-77c1-4a3b-b002-3049890c70b9" providerId="AD" clId="Web-{8C84FF4E-090D-6B50-C707-FB2BDA473A23}" dt="2019-06-28T04:00:35.576" v="80"/>
          <ac:spMkLst>
            <pc:docMk/>
            <pc:sldMk cId="1302153251" sldId="267"/>
            <ac:spMk id="2" creationId="{6D6D70C3-56CB-41CB-B8E9-AEF62382CC51}"/>
          </ac:spMkLst>
        </pc:spChg>
        <pc:spChg chg="add mod">
          <ac:chgData name="Wagner Luiz Gomes Bento" userId="S::wagner.bento@lnls.br::b8c6e1c4-77c1-4a3b-b002-3049890c70b9" providerId="AD" clId="Web-{8C84FF4E-090D-6B50-C707-FB2BDA473A23}" dt="2019-06-28T04:00:46.545" v="107" actId="20577"/>
          <ac:spMkLst>
            <pc:docMk/>
            <pc:sldMk cId="1302153251" sldId="267"/>
            <ac:spMk id="5" creationId="{4496945F-E18F-4A20-84EE-0E24F591EBA7}"/>
          </ac:spMkLst>
        </pc:spChg>
        <pc:picChg chg="add">
          <ac:chgData name="Wagner Luiz Gomes Bento" userId="S::wagner.bento@lnls.br::b8c6e1c4-77c1-4a3b-b002-3049890c70b9" providerId="AD" clId="Web-{8C84FF4E-090D-6B50-C707-FB2BDA473A23}" dt="2019-06-28T04:00:25.107" v="79"/>
          <ac:picMkLst>
            <pc:docMk/>
            <pc:sldMk cId="1302153251" sldId="267"/>
            <ac:picMk id="7" creationId="{A7923D35-4330-474B-97D5-170DF4421D97}"/>
          </ac:picMkLst>
        </pc:picChg>
      </pc:sldChg>
      <pc:sldChg chg="addSp delSp modSp new">
        <pc:chgData name="Wagner Luiz Gomes Bento" userId="S::wagner.bento@lnls.br::b8c6e1c4-77c1-4a3b-b002-3049890c70b9" providerId="AD" clId="Web-{8C84FF4E-090D-6B50-C707-FB2BDA473A23}" dt="2019-06-28T04:01:12.327" v="118"/>
        <pc:sldMkLst>
          <pc:docMk/>
          <pc:sldMk cId="2652852086" sldId="268"/>
        </pc:sldMkLst>
        <pc:spChg chg="del">
          <ac:chgData name="Wagner Luiz Gomes Bento" userId="S::wagner.bento@lnls.br::b8c6e1c4-77c1-4a3b-b002-3049890c70b9" providerId="AD" clId="Web-{8C84FF4E-090D-6B50-C707-FB2BDA473A23}" dt="2019-06-28T04:01:12.327" v="118"/>
          <ac:spMkLst>
            <pc:docMk/>
            <pc:sldMk cId="2652852086" sldId="268"/>
            <ac:spMk id="2" creationId="{60DF414E-7771-4A6A-BD6D-44DBF60B0317}"/>
          </ac:spMkLst>
        </pc:spChg>
        <pc:spChg chg="add mod">
          <ac:chgData name="Wagner Luiz Gomes Bento" userId="S::wagner.bento@lnls.br::b8c6e1c4-77c1-4a3b-b002-3049890c70b9" providerId="AD" clId="Web-{8C84FF4E-090D-6B50-C707-FB2BDA473A23}" dt="2019-06-28T04:01:06.889" v="115" actId="20577"/>
          <ac:spMkLst>
            <pc:docMk/>
            <pc:sldMk cId="2652852086" sldId="268"/>
            <ac:spMk id="5" creationId="{4DE1001B-C06A-4576-B40A-7101024F29D0}"/>
          </ac:spMkLst>
        </pc:spChg>
        <pc:picChg chg="add">
          <ac:chgData name="Wagner Luiz Gomes Bento" userId="S::wagner.bento@lnls.br::b8c6e1c4-77c1-4a3b-b002-3049890c70b9" providerId="AD" clId="Web-{8C84FF4E-090D-6B50-C707-FB2BDA473A23}" dt="2019-06-28T04:01:01.826" v="112"/>
          <ac:picMkLst>
            <pc:docMk/>
            <pc:sldMk cId="2652852086" sldId="268"/>
            <ac:picMk id="7" creationId="{A6367B82-C076-498F-9E1D-2D7A6B482E7B}"/>
          </ac:picMkLst>
        </pc:picChg>
      </pc:sldChg>
    </pc:docChg>
  </pc:docChgLst>
  <pc:docChgLst>
    <pc:chgData name="Wagner Luiz Gomes Bento" userId="S::wagner.bento@lnls.br::b8c6e1c4-77c1-4a3b-b002-3049890c70b9" providerId="AD" clId="Web-{FC8F4BB6-2B55-047F-81BD-FB455BB9A5B2}"/>
    <pc:docChg chg="addSld delSld modSld">
      <pc:chgData name="Wagner Luiz Gomes Bento" userId="S::wagner.bento@lnls.br::b8c6e1c4-77c1-4a3b-b002-3049890c70b9" providerId="AD" clId="Web-{FC8F4BB6-2B55-047F-81BD-FB455BB9A5B2}" dt="2019-06-27T09:01:11.449" v="254" actId="20577"/>
      <pc:docMkLst>
        <pc:docMk/>
      </pc:docMkLst>
      <pc:sldChg chg="addSp delSp modSp new del">
        <pc:chgData name="Wagner Luiz Gomes Bento" userId="S::wagner.bento@lnls.br::b8c6e1c4-77c1-4a3b-b002-3049890c70b9" providerId="AD" clId="Web-{FC8F4BB6-2B55-047F-81BD-FB455BB9A5B2}" dt="2019-06-27T09:01:03.714" v="251"/>
        <pc:sldMkLst>
          <pc:docMk/>
          <pc:sldMk cId="4209464219" sldId="260"/>
        </pc:sldMkLst>
        <pc:spChg chg="del">
          <ac:chgData name="Wagner Luiz Gomes Bento" userId="S::wagner.bento@lnls.br::b8c6e1c4-77c1-4a3b-b002-3049890c70b9" providerId="AD" clId="Web-{FC8F4BB6-2B55-047F-81BD-FB455BB9A5B2}" dt="2019-06-27T04:20:18.833" v="4"/>
          <ac:spMkLst>
            <pc:docMk/>
            <pc:sldMk cId="4209464219" sldId="260"/>
            <ac:spMk id="2" creationId="{988F4AB2-E431-40C7-9920-9B3282D752E7}"/>
          </ac:spMkLst>
        </pc:spChg>
        <pc:spChg chg="del">
          <ac:chgData name="Wagner Luiz Gomes Bento" userId="S::wagner.bento@lnls.br::b8c6e1c4-77c1-4a3b-b002-3049890c70b9" providerId="AD" clId="Web-{FC8F4BB6-2B55-047F-81BD-FB455BB9A5B2}" dt="2019-06-27T04:19:50.661" v="1"/>
          <ac:spMkLst>
            <pc:docMk/>
            <pc:sldMk cId="4209464219" sldId="260"/>
            <ac:spMk id="3" creationId="{CDC938F9-FEA8-40D9-A40A-03058F3DB78C}"/>
          </ac:spMkLst>
        </pc:spChg>
        <pc:spChg chg="add mod">
          <ac:chgData name="Wagner Luiz Gomes Bento" userId="S::wagner.bento@lnls.br::b8c6e1c4-77c1-4a3b-b002-3049890c70b9" providerId="AD" clId="Web-{FC8F4BB6-2B55-047F-81BD-FB455BB9A5B2}" dt="2019-06-27T09:00:21.386" v="248" actId="20577"/>
          <ac:spMkLst>
            <pc:docMk/>
            <pc:sldMk cId="4209464219" sldId="260"/>
            <ac:spMk id="7" creationId="{60CB73E8-8B9A-47FD-A7DC-3B633B51B7FD}"/>
          </ac:spMkLst>
        </pc:spChg>
        <pc:picChg chg="add mod ord">
          <ac:chgData name="Wagner Luiz Gomes Bento" userId="S::wagner.bento@lnls.br::b8c6e1c4-77c1-4a3b-b002-3049890c70b9" providerId="AD" clId="Web-{FC8F4BB6-2B55-047F-81BD-FB455BB9A5B2}" dt="2019-06-27T04:21:42.286" v="37" actId="1076"/>
          <ac:picMkLst>
            <pc:docMk/>
            <pc:sldMk cId="4209464219" sldId="260"/>
            <ac:picMk id="4" creationId="{C055627A-EDD0-47B5-BC7F-4FDD3F4D8E63}"/>
          </ac:picMkLst>
        </pc:picChg>
        <pc:picChg chg="add">
          <ac:chgData name="Wagner Luiz Gomes Bento" userId="S::wagner.bento@lnls.br::b8c6e1c4-77c1-4a3b-b002-3049890c70b9" providerId="AD" clId="Web-{FC8F4BB6-2B55-047F-81BD-FB455BB9A5B2}" dt="2019-06-27T04:20:10.614" v="3"/>
          <ac:picMkLst>
            <pc:docMk/>
            <pc:sldMk cId="4209464219" sldId="260"/>
            <ac:picMk id="9" creationId="{0D6B2A91-9BC7-4061-8109-09B7C5D2D021}"/>
          </ac:picMkLst>
        </pc:picChg>
        <pc:picChg chg="add del mod">
          <ac:chgData name="Wagner Luiz Gomes Bento" userId="S::wagner.bento@lnls.br::b8c6e1c4-77c1-4a3b-b002-3049890c70b9" providerId="AD" clId="Web-{FC8F4BB6-2B55-047F-81BD-FB455BB9A5B2}" dt="2019-06-27T04:24:18.583" v="40"/>
          <ac:picMkLst>
            <pc:docMk/>
            <pc:sldMk cId="4209464219" sldId="260"/>
            <ac:picMk id="10" creationId="{E0B15CC0-9808-4AA0-AA18-7791AE826F61}"/>
          </ac:picMkLst>
        </pc:picChg>
      </pc:sldChg>
      <pc:sldChg chg="addSp delSp modSp new">
        <pc:chgData name="Wagner Luiz Gomes Bento" userId="S::wagner.bento@lnls.br::b8c6e1c4-77c1-4a3b-b002-3049890c70b9" providerId="AD" clId="Web-{FC8F4BB6-2B55-047F-81BD-FB455BB9A5B2}" dt="2019-06-27T09:01:09.855" v="252" actId="20577"/>
        <pc:sldMkLst>
          <pc:docMk/>
          <pc:sldMk cId="1369725524" sldId="261"/>
        </pc:sldMkLst>
        <pc:spChg chg="del">
          <ac:chgData name="Wagner Luiz Gomes Bento" userId="S::wagner.bento@lnls.br::b8c6e1c4-77c1-4a3b-b002-3049890c70b9" providerId="AD" clId="Web-{FC8F4BB6-2B55-047F-81BD-FB455BB9A5B2}" dt="2019-06-27T04:24:22.270" v="41"/>
          <ac:spMkLst>
            <pc:docMk/>
            <pc:sldMk cId="1369725524" sldId="261"/>
            <ac:spMk id="3" creationId="{5640C8F7-1FCE-4059-81FE-0CA5631ABB0C}"/>
          </ac:spMkLst>
        </pc:spChg>
        <pc:spChg chg="add mod">
          <ac:chgData name="Wagner Luiz Gomes Bento" userId="S::wagner.bento@lnls.br::b8c6e1c4-77c1-4a3b-b002-3049890c70b9" providerId="AD" clId="Web-{FC8F4BB6-2B55-047F-81BD-FB455BB9A5B2}" dt="2019-06-27T09:01:09.855" v="252" actId="20577"/>
          <ac:spMkLst>
            <pc:docMk/>
            <pc:sldMk cId="1369725524" sldId="261"/>
            <ac:spMk id="7" creationId="{E5A005E7-BE28-4417-BBBD-71ADFC0378DC}"/>
          </ac:spMkLst>
        </pc:spChg>
        <pc:spChg chg="add del mod">
          <ac:chgData name="Wagner Luiz Gomes Bento" userId="S::wagner.bento@lnls.br::b8c6e1c4-77c1-4a3b-b002-3049890c70b9" providerId="AD" clId="Web-{FC8F4BB6-2B55-047F-81BD-FB455BB9A5B2}" dt="2019-06-27T04:25:31.645" v="66"/>
          <ac:spMkLst>
            <pc:docMk/>
            <pc:sldMk cId="1369725524" sldId="261"/>
            <ac:spMk id="11" creationId="{9FAD5F05-EF54-444D-B2DC-007052491894}"/>
          </ac:spMkLst>
        </pc:spChg>
        <pc:picChg chg="add del mod ord">
          <ac:chgData name="Wagner Luiz Gomes Bento" userId="S::wagner.bento@lnls.br::b8c6e1c4-77c1-4a3b-b002-3049890c70b9" providerId="AD" clId="Web-{FC8F4BB6-2B55-047F-81BD-FB455BB9A5B2}" dt="2019-06-27T04:25:09.067" v="65"/>
          <ac:picMkLst>
            <pc:docMk/>
            <pc:sldMk cId="1369725524" sldId="261"/>
            <ac:picMk id="4" creationId="{62139F2E-F4FE-40F3-93DC-6CE1B031DB54}"/>
          </ac:picMkLst>
        </pc:picChg>
        <pc:picChg chg="add">
          <ac:chgData name="Wagner Luiz Gomes Bento" userId="S::wagner.bento@lnls.br::b8c6e1c4-77c1-4a3b-b002-3049890c70b9" providerId="AD" clId="Web-{FC8F4BB6-2B55-047F-81BD-FB455BB9A5B2}" dt="2019-06-27T04:24:36.176" v="43"/>
          <ac:picMkLst>
            <pc:docMk/>
            <pc:sldMk cId="1369725524" sldId="261"/>
            <ac:picMk id="9" creationId="{762C3980-7F84-4D20-9466-8002320503AF}"/>
          </ac:picMkLst>
        </pc:picChg>
        <pc:picChg chg="add mod ord">
          <ac:chgData name="Wagner Luiz Gomes Bento" userId="S::wagner.bento@lnls.br::b8c6e1c4-77c1-4a3b-b002-3049890c70b9" providerId="AD" clId="Web-{FC8F4BB6-2B55-047F-81BD-FB455BB9A5B2}" dt="2019-06-27T04:27:18.598" v="71" actId="14100"/>
          <ac:picMkLst>
            <pc:docMk/>
            <pc:sldMk cId="1369725524" sldId="261"/>
            <ac:picMk id="12" creationId="{64117B9B-0B4C-491E-BD5A-587080135110}"/>
          </ac:picMkLst>
        </pc:picChg>
      </pc:sldChg>
      <pc:sldChg chg="addSp delSp modSp new">
        <pc:chgData name="Wagner Luiz Gomes Bento" userId="S::wagner.bento@lnls.br::b8c6e1c4-77c1-4a3b-b002-3049890c70b9" providerId="AD" clId="Web-{FC8F4BB6-2B55-047F-81BD-FB455BB9A5B2}" dt="2019-06-27T04:31:09.316" v="176" actId="14100"/>
        <pc:sldMkLst>
          <pc:docMk/>
          <pc:sldMk cId="2961544308" sldId="262"/>
        </pc:sldMkLst>
        <pc:spChg chg="mod">
          <ac:chgData name="Wagner Luiz Gomes Bento" userId="S::wagner.bento@lnls.br::b8c6e1c4-77c1-4a3b-b002-3049890c70b9" providerId="AD" clId="Web-{FC8F4BB6-2B55-047F-81BD-FB455BB9A5B2}" dt="2019-06-27T04:28:59.551" v="131" actId="14100"/>
          <ac:spMkLst>
            <pc:docMk/>
            <pc:sldMk cId="2961544308" sldId="262"/>
            <ac:spMk id="2" creationId="{6F45C8A5-0BFC-4307-9D59-AD5BA05746A6}"/>
          </ac:spMkLst>
        </pc:spChg>
        <pc:spChg chg="del mod">
          <ac:chgData name="Wagner Luiz Gomes Bento" userId="S::wagner.bento@lnls.br::b8c6e1c4-77c1-4a3b-b002-3049890c70b9" providerId="AD" clId="Web-{FC8F4BB6-2B55-047F-81BD-FB455BB9A5B2}" dt="2019-06-27T04:29:19.707" v="145"/>
          <ac:spMkLst>
            <pc:docMk/>
            <pc:sldMk cId="2961544308" sldId="262"/>
            <ac:spMk id="3" creationId="{79BD80AF-96FE-4EAC-B86F-472A05EF0ED0}"/>
          </ac:spMkLst>
        </pc:spChg>
        <pc:spChg chg="add mod">
          <ac:chgData name="Wagner Luiz Gomes Bento" userId="S::wagner.bento@lnls.br::b8c6e1c4-77c1-4a3b-b002-3049890c70b9" providerId="AD" clId="Web-{FC8F4BB6-2B55-047F-81BD-FB455BB9A5B2}" dt="2019-06-27T04:28:35.254" v="115" actId="20577"/>
          <ac:spMkLst>
            <pc:docMk/>
            <pc:sldMk cId="2961544308" sldId="262"/>
            <ac:spMk id="5" creationId="{80FEE522-E3AD-40D6-BDA0-AF8FBA4ED117}"/>
          </ac:spMkLst>
        </pc:spChg>
        <pc:spChg chg="add del mod">
          <ac:chgData name="Wagner Luiz Gomes Bento" userId="S::wagner.bento@lnls.br::b8c6e1c4-77c1-4a3b-b002-3049890c70b9" providerId="AD" clId="Web-{FC8F4BB6-2B55-047F-81BD-FB455BB9A5B2}" dt="2019-06-27T04:30:37.348" v="170"/>
          <ac:spMkLst>
            <pc:docMk/>
            <pc:sldMk cId="2961544308" sldId="262"/>
            <ac:spMk id="9" creationId="{E4A4720F-CC25-478B-AC60-C1311FAB97DC}"/>
          </ac:spMkLst>
        </pc:spChg>
        <pc:spChg chg="add mod">
          <ac:chgData name="Wagner Luiz Gomes Bento" userId="S::wagner.bento@lnls.br::b8c6e1c4-77c1-4a3b-b002-3049890c70b9" providerId="AD" clId="Web-{FC8F4BB6-2B55-047F-81BD-FB455BB9A5B2}" dt="2019-06-27T04:29:46.098" v="167" actId="20577"/>
          <ac:spMkLst>
            <pc:docMk/>
            <pc:sldMk cId="2961544308" sldId="262"/>
            <ac:spMk id="11" creationId="{F203C58F-030D-4BF0-BC08-540B9BB17A0A}"/>
          </ac:spMkLst>
        </pc:spChg>
        <pc:picChg chg="add">
          <ac:chgData name="Wagner Luiz Gomes Bento" userId="S::wagner.bento@lnls.br::b8c6e1c4-77c1-4a3b-b002-3049890c70b9" providerId="AD" clId="Web-{FC8F4BB6-2B55-047F-81BD-FB455BB9A5B2}" dt="2019-06-27T04:27:51.379" v="74"/>
          <ac:picMkLst>
            <pc:docMk/>
            <pc:sldMk cId="2961544308" sldId="262"/>
            <ac:picMk id="7" creationId="{0EE526B2-608C-4A0E-BB90-61BEEA700636}"/>
          </ac:picMkLst>
        </pc:picChg>
        <pc:picChg chg="add mod ord">
          <ac:chgData name="Wagner Luiz Gomes Bento" userId="S::wagner.bento@lnls.br::b8c6e1c4-77c1-4a3b-b002-3049890c70b9" providerId="AD" clId="Web-{FC8F4BB6-2B55-047F-81BD-FB455BB9A5B2}" dt="2019-06-27T04:31:09.316" v="176" actId="14100"/>
          <ac:picMkLst>
            <pc:docMk/>
            <pc:sldMk cId="2961544308" sldId="262"/>
            <ac:picMk id="12" creationId="{2F3AD7D1-EA87-4037-996E-0B39D1A40194}"/>
          </ac:picMkLst>
        </pc:picChg>
      </pc:sldChg>
      <pc:sldChg chg="addSp delSp modSp new">
        <pc:chgData name="Wagner Luiz Gomes Bento" userId="S::wagner.bento@lnls.br::b8c6e1c4-77c1-4a3b-b002-3049890c70b9" providerId="AD" clId="Web-{FC8F4BB6-2B55-047F-81BD-FB455BB9A5B2}" dt="2019-06-27T05:55:30.811" v="192" actId="14100"/>
        <pc:sldMkLst>
          <pc:docMk/>
          <pc:sldMk cId="1279140743" sldId="263"/>
        </pc:sldMkLst>
        <pc:spChg chg="del">
          <ac:chgData name="Wagner Luiz Gomes Bento" userId="S::wagner.bento@lnls.br::b8c6e1c4-77c1-4a3b-b002-3049890c70b9" providerId="AD" clId="Web-{FC8F4BB6-2B55-047F-81BD-FB455BB9A5B2}" dt="2019-06-27T05:34:46.624" v="190"/>
          <ac:spMkLst>
            <pc:docMk/>
            <pc:sldMk cId="1279140743" sldId="263"/>
            <ac:spMk id="2" creationId="{9D3CA011-7927-4D90-86CB-86E8AECB9BBB}"/>
          </ac:spMkLst>
        </pc:spChg>
        <pc:spChg chg="del">
          <ac:chgData name="Wagner Luiz Gomes Bento" userId="S::wagner.bento@lnls.br::b8c6e1c4-77c1-4a3b-b002-3049890c70b9" providerId="AD" clId="Web-{FC8F4BB6-2B55-047F-81BD-FB455BB9A5B2}" dt="2019-06-27T04:35:19.191" v="178"/>
          <ac:spMkLst>
            <pc:docMk/>
            <pc:sldMk cId="1279140743" sldId="263"/>
            <ac:spMk id="3" creationId="{5390B3EB-F0D4-43DC-B121-305825DACA6B}"/>
          </ac:spMkLst>
        </pc:spChg>
        <pc:spChg chg="add">
          <ac:chgData name="Wagner Luiz Gomes Bento" userId="S::wagner.bento@lnls.br::b8c6e1c4-77c1-4a3b-b002-3049890c70b9" providerId="AD" clId="Web-{FC8F4BB6-2B55-047F-81BD-FB455BB9A5B2}" dt="2019-06-27T04:36:46.347" v="188"/>
          <ac:spMkLst>
            <pc:docMk/>
            <pc:sldMk cId="1279140743" sldId="263"/>
            <ac:spMk id="9" creationId="{26014A6C-F4CE-440A-9D39-968311C8F2C5}"/>
          </ac:spMkLst>
        </pc:spChg>
        <pc:picChg chg="add mod ord">
          <ac:chgData name="Wagner Luiz Gomes Bento" userId="S::wagner.bento@lnls.br::b8c6e1c4-77c1-4a3b-b002-3049890c70b9" providerId="AD" clId="Web-{FC8F4BB6-2B55-047F-81BD-FB455BB9A5B2}" dt="2019-06-27T05:55:30.811" v="192" actId="14100"/>
          <ac:picMkLst>
            <pc:docMk/>
            <pc:sldMk cId="1279140743" sldId="263"/>
            <ac:picMk id="4" creationId="{ADD40DCE-09E5-4A81-B4C2-A037BBD8F824}"/>
          </ac:picMkLst>
        </pc:picChg>
        <pc:picChg chg="add">
          <ac:chgData name="Wagner Luiz Gomes Bento" userId="S::wagner.bento@lnls.br::b8c6e1c4-77c1-4a3b-b002-3049890c70b9" providerId="AD" clId="Web-{FC8F4BB6-2B55-047F-81BD-FB455BB9A5B2}" dt="2019-06-27T04:35:27.378" v="180"/>
          <ac:picMkLst>
            <pc:docMk/>
            <pc:sldMk cId="1279140743" sldId="263"/>
            <ac:picMk id="7" creationId="{864ED934-5215-4702-B342-8636D47AC9E3}"/>
          </ac:picMkLst>
        </pc:picChg>
      </pc:sldChg>
      <pc:sldChg chg="addSp delSp modSp new">
        <pc:chgData name="Wagner Luiz Gomes Bento" userId="S::wagner.bento@lnls.br::b8c6e1c4-77c1-4a3b-b002-3049890c70b9" providerId="AD" clId="Web-{FC8F4BB6-2B55-047F-81BD-FB455BB9A5B2}" dt="2019-06-27T08:41:22.779" v="225" actId="20577"/>
        <pc:sldMkLst>
          <pc:docMk/>
          <pc:sldMk cId="2529463662" sldId="264"/>
        </pc:sldMkLst>
        <pc:spChg chg="mod">
          <ac:chgData name="Wagner Luiz Gomes Bento" userId="S::wagner.bento@lnls.br::b8c6e1c4-77c1-4a3b-b002-3049890c70b9" providerId="AD" clId="Web-{FC8F4BB6-2B55-047F-81BD-FB455BB9A5B2}" dt="2019-06-27T08:41:22.779" v="225" actId="20577"/>
          <ac:spMkLst>
            <pc:docMk/>
            <pc:sldMk cId="2529463662" sldId="264"/>
            <ac:spMk id="2" creationId="{0C53FED5-2B2E-47B1-9AF7-085EB726BE03}"/>
          </ac:spMkLst>
        </pc:spChg>
        <pc:spChg chg="del">
          <ac:chgData name="Wagner Luiz Gomes Bento" userId="S::wagner.bento@lnls.br::b8c6e1c4-77c1-4a3b-b002-3049890c70b9" providerId="AD" clId="Web-{FC8F4BB6-2B55-047F-81BD-FB455BB9A5B2}" dt="2019-06-27T08:37:21.340" v="195"/>
          <ac:spMkLst>
            <pc:docMk/>
            <pc:sldMk cId="2529463662" sldId="264"/>
            <ac:spMk id="3" creationId="{52A04720-61C5-4782-AFD7-A092340B6D22}"/>
          </ac:spMkLst>
        </pc:spChg>
        <pc:spChg chg="add mod">
          <ac:chgData name="Wagner Luiz Gomes Bento" userId="S::wagner.bento@lnls.br::b8c6e1c4-77c1-4a3b-b002-3049890c70b9" providerId="AD" clId="Web-{FC8F4BB6-2B55-047F-81BD-FB455BB9A5B2}" dt="2019-06-27T08:41:04.467" v="221" actId="1076"/>
          <ac:spMkLst>
            <pc:docMk/>
            <pc:sldMk cId="2529463662" sldId="264"/>
            <ac:spMk id="7" creationId="{2513BAE3-8C8F-47B4-9974-23A696CAB91A}"/>
          </ac:spMkLst>
        </pc:spChg>
        <pc:picChg chg="add">
          <ac:chgData name="Wagner Luiz Gomes Bento" userId="S::wagner.bento@lnls.br::b8c6e1c4-77c1-4a3b-b002-3049890c70b9" providerId="AD" clId="Web-{FC8F4BB6-2B55-047F-81BD-FB455BB9A5B2}" dt="2019-06-27T08:37:12.075" v="194"/>
          <ac:picMkLst>
            <pc:docMk/>
            <pc:sldMk cId="2529463662" sldId="264"/>
            <ac:picMk id="5" creationId="{EF0FCC2E-1162-487B-85C1-1C58EC3D8EAE}"/>
          </ac:picMkLst>
        </pc:picChg>
      </pc:sldChg>
    </pc:docChg>
  </pc:docChgLst>
  <pc:docChgLst>
    <pc:chgData name="Wagner Luiz Gomes Bento" userId="S::wagner.bento@lnls.br::b8c6e1c4-77c1-4a3b-b002-3049890c70b9" providerId="AD" clId="Web-{8080DE21-C890-5FE7-66E0-3ABB77F8EE51}"/>
    <pc:docChg chg="addSld modSld">
      <pc:chgData name="Wagner Luiz Gomes Bento" userId="S::wagner.bento@lnls.br::b8c6e1c4-77c1-4a3b-b002-3049890c70b9" providerId="AD" clId="Web-{8080DE21-C890-5FE7-66E0-3ABB77F8EE51}" dt="2019-06-27T03:00:38.045" v="142"/>
      <pc:docMkLst>
        <pc:docMk/>
      </pc:docMkLst>
      <pc:sldChg chg="modSp">
        <pc:chgData name="Wagner Luiz Gomes Bento" userId="S::wagner.bento@lnls.br::b8c6e1c4-77c1-4a3b-b002-3049890c70b9" providerId="AD" clId="Web-{8080DE21-C890-5FE7-66E0-3ABB77F8EE51}" dt="2019-06-27T01:51:00.488" v="6" actId="20577"/>
        <pc:sldMkLst>
          <pc:docMk/>
          <pc:sldMk cId="2210866551" sldId="256"/>
        </pc:sldMkLst>
        <pc:spChg chg="mod">
          <ac:chgData name="Wagner Luiz Gomes Bento" userId="S::wagner.bento@lnls.br::b8c6e1c4-77c1-4a3b-b002-3049890c70b9" providerId="AD" clId="Web-{8080DE21-C890-5FE7-66E0-3ABB77F8EE51}" dt="2019-06-27T01:51:00.488" v="6" actId="20577"/>
          <ac:spMkLst>
            <pc:docMk/>
            <pc:sldMk cId="2210866551" sldId="256"/>
            <ac:spMk id="3" creationId="{00000000-0000-0000-0000-000000000000}"/>
          </ac:spMkLst>
        </pc:spChg>
        <pc:picChg chg="mod modCrop">
          <ac:chgData name="Wagner Luiz Gomes Bento" userId="S::wagner.bento@lnls.br::b8c6e1c4-77c1-4a3b-b002-3049890c70b9" providerId="AD" clId="Web-{8080DE21-C890-5FE7-66E0-3ABB77F8EE51}" dt="2019-06-27T01:50:08.442" v="5" actId="1076"/>
          <ac:picMkLst>
            <pc:docMk/>
            <pc:sldMk cId="2210866551" sldId="256"/>
            <ac:picMk id="4" creationId="{BE9926EF-F620-4104-8F7A-6CC945D5A399}"/>
          </ac:picMkLst>
        </pc:picChg>
      </pc:sldChg>
      <pc:sldChg chg="addSp delSp modSp new">
        <pc:chgData name="Wagner Luiz Gomes Bento" userId="S::wagner.bento@lnls.br::b8c6e1c4-77c1-4a3b-b002-3049890c70b9" providerId="AD" clId="Web-{8080DE21-C890-5FE7-66E0-3ABB77F8EE51}" dt="2019-06-27T02:55:31.456" v="121" actId="14100"/>
        <pc:sldMkLst>
          <pc:docMk/>
          <pc:sldMk cId="3901132153" sldId="257"/>
        </pc:sldMkLst>
        <pc:spChg chg="mod">
          <ac:chgData name="Wagner Luiz Gomes Bento" userId="S::wagner.bento@lnls.br::b8c6e1c4-77c1-4a3b-b002-3049890c70b9" providerId="AD" clId="Web-{8080DE21-C890-5FE7-66E0-3ABB77F8EE51}" dt="2019-06-27T02:41:03.441" v="72" actId="14100"/>
          <ac:spMkLst>
            <pc:docMk/>
            <pc:sldMk cId="3901132153" sldId="257"/>
            <ac:spMk id="2" creationId="{4A7317F2-83E1-453A-87FF-6F4DAAF8CF9D}"/>
          </ac:spMkLst>
        </pc:spChg>
        <pc:spChg chg="del">
          <ac:chgData name="Wagner Luiz Gomes Bento" userId="S::wagner.bento@lnls.br::b8c6e1c4-77c1-4a3b-b002-3049890c70b9" providerId="AD" clId="Web-{8080DE21-C890-5FE7-66E0-3ABB77F8EE51}" dt="2019-06-27T02:36:59.823" v="61"/>
          <ac:spMkLst>
            <pc:docMk/>
            <pc:sldMk cId="3901132153" sldId="257"/>
            <ac:spMk id="3" creationId="{9011C131-F441-4A48-8506-B4C3A195C632}"/>
          </ac:spMkLst>
        </pc:spChg>
        <pc:picChg chg="add mod">
          <ac:chgData name="Wagner Luiz Gomes Bento" userId="S::wagner.bento@lnls.br::b8c6e1c4-77c1-4a3b-b002-3049890c70b9" providerId="AD" clId="Web-{8080DE21-C890-5FE7-66E0-3ABB77F8EE51}" dt="2019-06-27T02:35:07.835" v="19" actId="1076"/>
          <ac:picMkLst>
            <pc:docMk/>
            <pc:sldMk cId="3901132153" sldId="257"/>
            <ac:picMk id="5" creationId="{828FA24E-CB1F-4BE7-9D6B-B69DB00A8002}"/>
          </ac:picMkLst>
        </pc:picChg>
        <pc:picChg chg="add mod ord">
          <ac:chgData name="Wagner Luiz Gomes Bento" userId="S::wagner.bento@lnls.br::b8c6e1c4-77c1-4a3b-b002-3049890c70b9" providerId="AD" clId="Web-{8080DE21-C890-5FE7-66E0-3ABB77F8EE51}" dt="2019-06-27T02:46:16.796" v="85" actId="1076"/>
          <ac:picMkLst>
            <pc:docMk/>
            <pc:sldMk cId="3901132153" sldId="257"/>
            <ac:picMk id="6" creationId="{C730967F-36E1-4148-AED4-64A936624C46}"/>
          </ac:picMkLst>
        </pc:picChg>
        <pc:picChg chg="add del mod">
          <ac:chgData name="Wagner Luiz Gomes Bento" userId="S::wagner.bento@lnls.br::b8c6e1c4-77c1-4a3b-b002-3049890c70b9" providerId="AD" clId="Web-{8080DE21-C890-5FE7-66E0-3ABB77F8EE51}" dt="2019-06-27T02:53:46" v="106"/>
          <ac:picMkLst>
            <pc:docMk/>
            <pc:sldMk cId="3901132153" sldId="257"/>
            <ac:picMk id="8" creationId="{8E3B7281-C897-476D-AFC7-E0F1716775EC}"/>
          </ac:picMkLst>
        </pc:picChg>
        <pc:picChg chg="add mod">
          <ac:chgData name="Wagner Luiz Gomes Bento" userId="S::wagner.bento@lnls.br::b8c6e1c4-77c1-4a3b-b002-3049890c70b9" providerId="AD" clId="Web-{8080DE21-C890-5FE7-66E0-3ABB77F8EE51}" dt="2019-06-27T02:55:31.456" v="121" actId="14100"/>
          <ac:picMkLst>
            <pc:docMk/>
            <pc:sldMk cId="3901132153" sldId="257"/>
            <ac:picMk id="10" creationId="{BDFE106C-A0D9-49ED-A710-81A80FECA038}"/>
          </ac:picMkLst>
        </pc:picChg>
      </pc:sldChg>
      <pc:sldChg chg="addSp delSp modSp new">
        <pc:chgData name="Wagner Luiz Gomes Bento" userId="S::wagner.bento@lnls.br::b8c6e1c4-77c1-4a3b-b002-3049890c70b9" providerId="AD" clId="Web-{8080DE21-C890-5FE7-66E0-3ABB77F8EE51}" dt="2019-06-27T02:55:00.487" v="119" actId="14100"/>
        <pc:sldMkLst>
          <pc:docMk/>
          <pc:sldMk cId="3393200551" sldId="258"/>
        </pc:sldMkLst>
        <pc:spChg chg="del">
          <ac:chgData name="Wagner Luiz Gomes Bento" userId="S::wagner.bento@lnls.br::b8c6e1c4-77c1-4a3b-b002-3049890c70b9" providerId="AD" clId="Web-{8080DE21-C890-5FE7-66E0-3ABB77F8EE51}" dt="2019-06-27T02:51:23.338" v="88"/>
          <ac:spMkLst>
            <pc:docMk/>
            <pc:sldMk cId="3393200551" sldId="258"/>
            <ac:spMk id="2" creationId="{48E69048-702A-4564-8281-D5D42136338F}"/>
          </ac:spMkLst>
        </pc:spChg>
        <pc:spChg chg="del">
          <ac:chgData name="Wagner Luiz Gomes Bento" userId="S::wagner.bento@lnls.br::b8c6e1c4-77c1-4a3b-b002-3049890c70b9" providerId="AD" clId="Web-{8080DE21-C890-5FE7-66E0-3ABB77F8EE51}" dt="2019-06-27T02:51:55.933" v="91"/>
          <ac:spMkLst>
            <pc:docMk/>
            <pc:sldMk cId="3393200551" sldId="258"/>
            <ac:spMk id="3" creationId="{44B53227-480B-465C-AF19-48FDA7706348}"/>
          </ac:spMkLst>
        </pc:spChg>
        <pc:spChg chg="add mod">
          <ac:chgData name="Wagner Luiz Gomes Bento" userId="S::wagner.bento@lnls.br::b8c6e1c4-77c1-4a3b-b002-3049890c70b9" providerId="AD" clId="Web-{8080DE21-C890-5FE7-66E0-3ABB77F8EE51}" dt="2019-06-27T02:51:24.245" v="89"/>
          <ac:spMkLst>
            <pc:docMk/>
            <pc:sldMk cId="3393200551" sldId="258"/>
            <ac:spMk id="5" creationId="{D4DB91BE-85EF-4998-A461-74F1DF7A5A57}"/>
          </ac:spMkLst>
        </pc:spChg>
        <pc:picChg chg="add">
          <ac:chgData name="Wagner Luiz Gomes Bento" userId="S::wagner.bento@lnls.br::b8c6e1c4-77c1-4a3b-b002-3049890c70b9" providerId="AD" clId="Web-{8080DE21-C890-5FE7-66E0-3ABB77F8EE51}" dt="2019-06-27T02:51:32.026" v="90"/>
          <ac:picMkLst>
            <pc:docMk/>
            <pc:sldMk cId="3393200551" sldId="258"/>
            <ac:picMk id="7" creationId="{70FB5961-B86C-40EC-B20C-916E855AC15F}"/>
          </ac:picMkLst>
        </pc:picChg>
        <pc:picChg chg="add mod ord">
          <ac:chgData name="Wagner Luiz Gomes Bento" userId="S::wagner.bento@lnls.br::b8c6e1c4-77c1-4a3b-b002-3049890c70b9" providerId="AD" clId="Web-{8080DE21-C890-5FE7-66E0-3ABB77F8EE51}" dt="2019-06-27T02:54:42.923" v="118" actId="14100"/>
          <ac:picMkLst>
            <pc:docMk/>
            <pc:sldMk cId="3393200551" sldId="258"/>
            <ac:picMk id="8" creationId="{F45456E0-82D6-4798-9955-DDD1A2B9FCD3}"/>
          </ac:picMkLst>
        </pc:picChg>
        <pc:picChg chg="add del mod">
          <ac:chgData name="Wagner Luiz Gomes Bento" userId="S::wagner.bento@lnls.br::b8c6e1c4-77c1-4a3b-b002-3049890c70b9" providerId="AD" clId="Web-{8080DE21-C890-5FE7-66E0-3ABB77F8EE51}" dt="2019-06-27T02:53:37.234" v="104"/>
          <ac:picMkLst>
            <pc:docMk/>
            <pc:sldMk cId="3393200551" sldId="258"/>
            <ac:picMk id="10" creationId="{7D148BBF-DCD9-4B9E-A732-99B78A0419E3}"/>
          </ac:picMkLst>
        </pc:picChg>
        <pc:picChg chg="add mod">
          <ac:chgData name="Wagner Luiz Gomes Bento" userId="S::wagner.bento@lnls.br::b8c6e1c4-77c1-4a3b-b002-3049890c70b9" providerId="AD" clId="Web-{8080DE21-C890-5FE7-66E0-3ABB77F8EE51}" dt="2019-06-27T02:55:00.487" v="119" actId="14100"/>
          <ac:picMkLst>
            <pc:docMk/>
            <pc:sldMk cId="3393200551" sldId="258"/>
            <ac:picMk id="12" creationId="{A85A580C-9715-459A-93A4-B0740A2A3371}"/>
          </ac:picMkLst>
        </pc:picChg>
      </pc:sldChg>
      <pc:sldChg chg="addSp delSp modSp new mod setBg">
        <pc:chgData name="Wagner Luiz Gomes Bento" userId="S::wagner.bento@lnls.br::b8c6e1c4-77c1-4a3b-b002-3049890c70b9" providerId="AD" clId="Web-{8080DE21-C890-5FE7-66E0-3ABB77F8EE51}" dt="2019-06-27T03:00:38.045" v="142"/>
        <pc:sldMkLst>
          <pc:docMk/>
          <pc:sldMk cId="4129751891" sldId="259"/>
        </pc:sldMkLst>
        <pc:spChg chg="mod">
          <ac:chgData name="Wagner Luiz Gomes Bento" userId="S::wagner.bento@lnls.br::b8c6e1c4-77c1-4a3b-b002-3049890c70b9" providerId="AD" clId="Web-{8080DE21-C890-5FE7-66E0-3ABB77F8EE51}" dt="2019-06-27T03:00:38.045" v="142"/>
          <ac:spMkLst>
            <pc:docMk/>
            <pc:sldMk cId="4129751891" sldId="259"/>
            <ac:spMk id="2" creationId="{F55EF477-4A6C-4B5C-94DD-004380AA00A3}"/>
          </ac:spMkLst>
        </pc:spChg>
        <pc:spChg chg="del">
          <ac:chgData name="Wagner Luiz Gomes Bento" userId="S::wagner.bento@lnls.br::b8c6e1c4-77c1-4a3b-b002-3049890c70b9" providerId="AD" clId="Web-{8080DE21-C890-5FE7-66E0-3ABB77F8EE51}" dt="2019-06-27T02:58:59.964" v="125"/>
          <ac:spMkLst>
            <pc:docMk/>
            <pc:sldMk cId="4129751891" sldId="259"/>
            <ac:spMk id="3" creationId="{1C8A43B1-9FAB-4E98-BA38-CD438E66D594}"/>
          </ac:spMkLst>
        </pc:spChg>
        <pc:spChg chg="add del">
          <ac:chgData name="Wagner Luiz Gomes Bento" userId="S::wagner.bento@lnls.br::b8c6e1c4-77c1-4a3b-b002-3049890c70b9" providerId="AD" clId="Web-{8080DE21-C890-5FE7-66E0-3ABB77F8EE51}" dt="2019-06-27T03:00:38.045" v="142"/>
          <ac:spMkLst>
            <pc:docMk/>
            <pc:sldMk cId="4129751891" sldId="259"/>
            <ac:spMk id="5" creationId="{79BB9B9A-D3A1-4F97-B28C-E7DA2B07F663}"/>
          </ac:spMkLst>
        </pc:spChg>
        <pc:spChg chg="add del">
          <ac:chgData name="Wagner Luiz Gomes Bento" userId="S::wagner.bento@lnls.br::b8c6e1c4-77c1-4a3b-b002-3049890c70b9" providerId="AD" clId="Web-{8080DE21-C890-5FE7-66E0-3ABB77F8EE51}" dt="2019-06-27T03:00:38.045" v="142"/>
          <ac:spMkLst>
            <pc:docMk/>
            <pc:sldMk cId="4129751891" sldId="259"/>
            <ac:spMk id="29" creationId="{BD11ECC6-8551-4768-8DFD-CD41AF420A37}"/>
          </ac:spMkLst>
        </pc:spChg>
        <pc:spChg chg="add del">
          <ac:chgData name="Wagner Luiz Gomes Bento" userId="S::wagner.bento@lnls.br::b8c6e1c4-77c1-4a3b-b002-3049890c70b9" providerId="AD" clId="Web-{8080DE21-C890-5FE7-66E0-3ABB77F8EE51}" dt="2019-06-27T03:00:38.045" v="142"/>
          <ac:spMkLst>
            <pc:docMk/>
            <pc:sldMk cId="4129751891" sldId="259"/>
            <ac:spMk id="42" creationId="{8E2EB503-A017-4457-A105-53638C97DEB8}"/>
          </ac:spMkLst>
        </pc:spChg>
        <pc:grpChg chg="add del">
          <ac:chgData name="Wagner Luiz Gomes Bento" userId="S::wagner.bento@lnls.br::b8c6e1c4-77c1-4a3b-b002-3049890c70b9" providerId="AD" clId="Web-{8080DE21-C890-5FE7-66E0-3ABB77F8EE51}" dt="2019-06-27T03:00:38.045" v="142"/>
          <ac:grpSpMkLst>
            <pc:docMk/>
            <pc:sldMk cId="4129751891" sldId="259"/>
            <ac:grpSpMk id="17" creationId="{04D68F31-B717-405E-8FDA-18AB5EF2DD1C}"/>
          </ac:grpSpMkLst>
        </pc:grpChg>
        <pc:grpChg chg="add del">
          <ac:chgData name="Wagner Luiz Gomes Bento" userId="S::wagner.bento@lnls.br::b8c6e1c4-77c1-4a3b-b002-3049890c70b9" providerId="AD" clId="Web-{8080DE21-C890-5FE7-66E0-3ABB77F8EE51}" dt="2019-06-27T03:00:38.045" v="142"/>
          <ac:grpSpMkLst>
            <pc:docMk/>
            <pc:sldMk cId="4129751891" sldId="259"/>
            <ac:grpSpMk id="31" creationId="{93657592-CA60-4F45-B1A0-88AA77242087}"/>
          </ac:grpSpMkLst>
        </pc:grpChg>
        <pc:picChg chg="add mod">
          <ac:chgData name="Wagner Luiz Gomes Bento" userId="S::wagner.bento@lnls.br::b8c6e1c4-77c1-4a3b-b002-3049890c70b9" providerId="AD" clId="Web-{8080DE21-C890-5FE7-66E0-3ABB77F8EE51}" dt="2019-06-27T03:00:38.045" v="142"/>
          <ac:picMkLst>
            <pc:docMk/>
            <pc:sldMk cId="4129751891" sldId="259"/>
            <ac:picMk id="7" creationId="{CF6F7DDD-F390-4648-9F8B-E3C7739FD987}"/>
          </ac:picMkLst>
        </pc:picChg>
        <pc:picChg chg="add mod ord">
          <ac:chgData name="Wagner Luiz Gomes Bento" userId="S::wagner.bento@lnls.br::b8c6e1c4-77c1-4a3b-b002-3049890c70b9" providerId="AD" clId="Web-{8080DE21-C890-5FE7-66E0-3ABB77F8EE51}" dt="2019-06-27T03:00:38.045" v="142"/>
          <ac:picMkLst>
            <pc:docMk/>
            <pc:sldMk cId="4129751891" sldId="259"/>
            <ac:picMk id="8" creationId="{69EEE98B-2DCD-4F20-8779-F9D9FD79B0C0}"/>
          </ac:picMkLst>
        </pc:picChg>
        <pc:picChg chg="add mod">
          <ac:chgData name="Wagner Luiz Gomes Bento" userId="S::wagner.bento@lnls.br::b8c6e1c4-77c1-4a3b-b002-3049890c70b9" providerId="AD" clId="Web-{8080DE21-C890-5FE7-66E0-3ABB77F8EE51}" dt="2019-06-27T03:00:38.045" v="142"/>
          <ac:picMkLst>
            <pc:docMk/>
            <pc:sldMk cId="4129751891" sldId="259"/>
            <ac:picMk id="10" creationId="{9614A939-29EE-4F41-9FEE-6C338B89B618}"/>
          </ac:picMkLst>
        </pc:picChg>
        <pc:picChg chg="add mod">
          <ac:chgData name="Wagner Luiz Gomes Bento" userId="S::wagner.bento@lnls.br::b8c6e1c4-77c1-4a3b-b002-3049890c70b9" providerId="AD" clId="Web-{8080DE21-C890-5FE7-66E0-3ABB77F8EE51}" dt="2019-06-27T03:00:38.045" v="142"/>
          <ac:picMkLst>
            <pc:docMk/>
            <pc:sldMk cId="4129751891" sldId="259"/>
            <ac:picMk id="12" creationId="{36203DA0-9535-4D9F-B3D4-E122C756FF27}"/>
          </ac:picMkLst>
        </pc:picChg>
      </pc:sldChg>
    </pc:docChg>
  </pc:docChgLst>
  <pc:docChgLst>
    <pc:chgData name="Wagner Luiz Gomes Bento" userId="S::wagner.bento@lnls.br::b8c6e1c4-77c1-4a3b-b002-3049890c70b9" providerId="AD" clId="Web-{7BD8C65D-22C1-4CD5-8431-33ECA4638247}"/>
    <pc:docChg chg="modSld">
      <pc:chgData name="Wagner Luiz Gomes Bento" userId="S::wagner.bento@lnls.br::b8c6e1c4-77c1-4a3b-b002-3049890c70b9" providerId="AD" clId="Web-{7BD8C65D-22C1-4CD5-8431-33ECA4638247}" dt="2019-06-26T02:34:31.009" v="149" actId="20577"/>
      <pc:docMkLst>
        <pc:docMk/>
      </pc:docMkLst>
      <pc:sldChg chg="addSp modSp">
        <pc:chgData name="Wagner Luiz Gomes Bento" userId="S::wagner.bento@lnls.br::b8c6e1c4-77c1-4a3b-b002-3049890c70b9" providerId="AD" clId="Web-{7BD8C65D-22C1-4CD5-8431-33ECA4638247}" dt="2019-06-26T02:34:31.009" v="149" actId="20577"/>
        <pc:sldMkLst>
          <pc:docMk/>
          <pc:sldMk cId="2210866551" sldId="256"/>
        </pc:sldMkLst>
        <pc:spChg chg="mod">
          <ac:chgData name="Wagner Luiz Gomes Bento" userId="S::wagner.bento@lnls.br::b8c6e1c4-77c1-4a3b-b002-3049890c70b9" providerId="AD" clId="Web-{7BD8C65D-22C1-4CD5-8431-33ECA4638247}" dt="2019-06-26T02:34:31.009" v="149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Wagner Luiz Gomes Bento" userId="S::wagner.bento@lnls.br::b8c6e1c4-77c1-4a3b-b002-3049890c70b9" providerId="AD" clId="Web-{7BD8C65D-22C1-4CD5-8431-33ECA4638247}" dt="2019-06-26T02:34:09.321" v="145" actId="20577"/>
          <ac:spMkLst>
            <pc:docMk/>
            <pc:sldMk cId="2210866551" sldId="256"/>
            <ac:spMk id="3" creationId="{00000000-0000-0000-0000-000000000000}"/>
          </ac:spMkLst>
        </pc:spChg>
        <pc:picChg chg="add mod">
          <ac:chgData name="Wagner Luiz Gomes Bento" userId="S::wagner.bento@lnls.br::b8c6e1c4-77c1-4a3b-b002-3049890c70b9" providerId="AD" clId="Web-{7BD8C65D-22C1-4CD5-8431-33ECA4638247}" dt="2019-06-26T02:31:14.142" v="94" actId="1076"/>
          <ac:picMkLst>
            <pc:docMk/>
            <pc:sldMk cId="2210866551" sldId="256"/>
            <ac:picMk id="4" creationId="{BE9926EF-F620-4104-8F7A-6CC945D5A3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7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1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49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3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40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424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42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23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0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4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5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9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33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34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Click to edit Master text styles</a:t>
            </a:r>
          </a:p>
          <a:p>
            <a:pPr lvl="1"/>
            <a:r>
              <a:rPr lang="pt-BR" dirty="0"/>
              <a:t>Second level</a:t>
            </a:r>
          </a:p>
          <a:p>
            <a:pPr lvl="2"/>
            <a:r>
              <a:rPr lang="pt-BR" dirty="0"/>
              <a:t>Third level</a:t>
            </a:r>
          </a:p>
          <a:p>
            <a:pPr lvl="3"/>
            <a:r>
              <a:rPr lang="pt-BR" dirty="0"/>
              <a:t>Fourth level</a:t>
            </a:r>
          </a:p>
          <a:p>
            <a:pPr lvl="4"/>
            <a:r>
              <a:rPr lang="pt-B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11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080270"/>
            <a:ext cx="7766936" cy="1646302"/>
          </a:xfrm>
        </p:spPr>
        <p:txBody>
          <a:bodyPr/>
          <a:lstStyle/>
          <a:p>
            <a:r>
              <a:rPr lang="de-DE" err="1">
                <a:cs typeface="Calibri Light"/>
              </a:rPr>
              <a:t>Projeto</a:t>
            </a:r>
            <a:r>
              <a:rPr lang="de-DE" dirty="0">
                <a:cs typeface="Calibri Light"/>
              </a:rPr>
              <a:t> Interdisciplinar</a:t>
            </a:r>
            <a:br>
              <a:rPr lang="de-DE" dirty="0">
                <a:cs typeface="Calibri Light"/>
              </a:rPr>
            </a:br>
            <a:r>
              <a:rPr lang="de-DE">
                <a:cs typeface="Calibri Light"/>
              </a:rPr>
              <a:t>ESW e BD1</a:t>
            </a:r>
            <a:br>
              <a:rPr lang="de-DE" dirty="0">
                <a:cs typeface="Calibri Light"/>
              </a:rPr>
            </a:br>
            <a:r>
              <a:rPr lang="de-DE">
                <a:cs typeface="Calibri Light"/>
              </a:rPr>
              <a:t>2° </a:t>
            </a:r>
            <a:r>
              <a:rPr lang="de-DE" err="1">
                <a:cs typeface="Calibri Light"/>
              </a:rPr>
              <a:t>Semestre</a:t>
            </a:r>
            <a:endParaRPr lang="de-DE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02849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5400" b="1" dirty="0">
                <a:cs typeface="Calibri"/>
              </a:rPr>
              <a:t>Beer </a:t>
            </a:r>
            <a:r>
              <a:rPr lang="de-DE" sz="5400" b="1" dirty="0" err="1">
                <a:cs typeface="Calibri"/>
              </a:rPr>
              <a:t>Hunter's</a:t>
            </a:r>
            <a:endParaRPr lang="de-DE" sz="5400" b="1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9926EF-F620-4104-8F7A-6CC945D5A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13423" b="667"/>
          <a:stretch/>
        </p:blipFill>
        <p:spPr>
          <a:xfrm>
            <a:off x="898136" y="71439"/>
            <a:ext cx="1567791" cy="2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F161-661E-4126-A188-573F1000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96945F-E18F-4A20-84EE-0E24F591EBA7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/>
              <a:t>Requisitos Funcionais</a:t>
            </a:r>
            <a:endParaRPr lang="pt-B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23D35-4330-474B-97D5-170DF4421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5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C6DC-408E-4D86-8CE0-C29E56D8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E1001B-C06A-4576-B40A-7101024F29D0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/>
              <a:t>Requisitos Não Funcionais</a:t>
            </a:r>
            <a:endParaRPr lang="pt-B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7B82-C076-498F-9E1D-2D7A6B482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FED5-2B2E-47B1-9AF7-085EB726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11" y="398827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7200"/>
              <a:t>Cheers!</a:t>
            </a:r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CC2E-1162-487B-85C1-1C58EC3D8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13BAE3-8C8F-47B4-9974-23A696CAB91A}"/>
              </a:ext>
            </a:extLst>
          </p:cNvPr>
          <p:cNvSpPr txBox="1">
            <a:spLocks/>
          </p:cNvSpPr>
          <p:nvPr/>
        </p:nvSpPr>
        <p:spPr>
          <a:xfrm>
            <a:off x="714715" y="25016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7200"/>
              <a:t>Prost!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6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ma imagem contendo recipiente, mesa, xícara, garrafa&#10;&#10;Descrição gerada com muito alta confiança">
            <a:extLst>
              <a:ext uri="{FF2B5EF4-FFF2-40B4-BE49-F238E27FC236}">
                <a16:creationId xmlns:a16="http://schemas.microsoft.com/office/drawing/2014/main" id="{ADD40DCE-09E5-4A81-B4C2-A037BBD8F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437" y="1096665"/>
            <a:ext cx="7713894" cy="5059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ED934-5215-4702-B342-8636D47AC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6014A6C-F4CE-440A-9D39-968311C8F2C5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 dirty="0"/>
              <a:t>Projeto "Aplicativo </a:t>
            </a:r>
            <a:r>
              <a:rPr lang="pt-BR" b="1" dirty="0" err="1"/>
              <a:t>Beer</a:t>
            </a:r>
            <a:r>
              <a:rPr lang="pt-BR" b="1" dirty="0"/>
              <a:t> </a:t>
            </a:r>
            <a:r>
              <a:rPr lang="pt-BR" b="1" dirty="0" err="1"/>
              <a:t>Hunter's</a:t>
            </a:r>
            <a:r>
              <a:rPr lang="pt-BR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791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C8A5-0BFC-4307-9D59-AD5BA057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27184"/>
            <a:ext cx="8596668" cy="803216"/>
          </a:xfrm>
        </p:spPr>
        <p:txBody>
          <a:bodyPr/>
          <a:lstStyle/>
          <a:p>
            <a:pPr algn="r"/>
            <a:r>
              <a:rPr lang="pt-BR" dirty="0"/>
              <a:t>Introdução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FEE522-E3AD-40D6-BDA0-AF8FBA4ED117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 dirty="0"/>
              <a:t>Projeto "Aplicativo </a:t>
            </a:r>
            <a:r>
              <a:rPr lang="pt-BR" b="1" dirty="0" err="1"/>
              <a:t>Beer</a:t>
            </a:r>
            <a:r>
              <a:rPr lang="pt-BR" b="1" dirty="0"/>
              <a:t> </a:t>
            </a:r>
            <a:r>
              <a:rPr lang="pt-BR" b="1" dirty="0" err="1"/>
              <a:t>Hunter's</a:t>
            </a:r>
            <a:r>
              <a:rPr lang="pt-BR" b="1" dirty="0"/>
              <a:t>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526B2-608C-4A0E-BB90-61BEEA7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pic>
        <p:nvPicPr>
          <p:cNvPr id="12" name="Picture 12" descr="Uma imagem contendo recipiente, caneca, xícara&#10;&#10;Descrição gerada com muito alta confiança">
            <a:extLst>
              <a:ext uri="{FF2B5EF4-FFF2-40B4-BE49-F238E27FC236}">
                <a16:creationId xmlns:a16="http://schemas.microsoft.com/office/drawing/2014/main" id="{2F3AD7D1-EA87-4037-996E-0B39D1A40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9095" y="1639571"/>
            <a:ext cx="4908429" cy="490842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203C58F-030D-4BF0-BC08-540B9BB17A0A}"/>
              </a:ext>
            </a:extLst>
          </p:cNvPr>
          <p:cNvSpPr txBox="1">
            <a:spLocks/>
          </p:cNvSpPr>
          <p:nvPr/>
        </p:nvSpPr>
        <p:spPr>
          <a:xfrm>
            <a:off x="671583" y="1998452"/>
            <a:ext cx="8596668" cy="80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96154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7CA2-68AE-4AAA-89D1-71311EFC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A005E7-BE28-4417-BBBD-71ADFC0378DC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/>
              <a:t>Cervejarias no Brasil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C3980-7F84-4D20-9466-800232050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4117B9B-0B4C-491E-BD5A-587080135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2033" y="1189559"/>
            <a:ext cx="8071268" cy="50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2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17F2-83E1-453A-87FF-6F4DAAF8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51"/>
            <a:ext cx="8596668" cy="745707"/>
          </a:xfrm>
        </p:spPr>
        <p:txBody>
          <a:bodyPr/>
          <a:lstStyle/>
          <a:p>
            <a:pPr algn="r"/>
            <a:r>
              <a:rPr lang="pt-BR" b="1"/>
              <a:t>Prototipagem</a:t>
            </a:r>
            <a:endParaRPr lang="pt-BR" b="1" dirty="0"/>
          </a:p>
        </p:txBody>
      </p:sp>
      <p:pic>
        <p:nvPicPr>
          <p:cNvPr id="6" name="Picture 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C730967F-36E1-4148-AED4-64A936624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247" y="636589"/>
            <a:ext cx="3823745" cy="631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FA24E-CB1F-4BE7-9D6B-B69DB00A8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DFE106C-A0D9-49ED-A710-81A80FECA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614" y="638355"/>
            <a:ext cx="3707940" cy="61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F45456E0-82D6-4798-9955-DDD1A2B9F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469" y="938513"/>
            <a:ext cx="3708701" cy="58217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4DB91BE-85EF-4998-A461-74F1DF7A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51"/>
            <a:ext cx="8596668" cy="745707"/>
          </a:xfrm>
        </p:spPr>
        <p:txBody>
          <a:bodyPr/>
          <a:lstStyle/>
          <a:p>
            <a:pPr algn="r"/>
            <a:r>
              <a:rPr lang="pt-BR" b="1"/>
              <a:t>Prototipagem</a:t>
            </a:r>
            <a:endParaRPr lang="pt-B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B5961-B86C-40EC-B20C-916E855AC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pic>
        <p:nvPicPr>
          <p:cNvPr id="12" name="Picture 1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A85A580C-9715-459A-93A4-B0740A2A3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016" y="710242"/>
            <a:ext cx="3914004" cy="61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F477-4A6C-4B5C-94DD-004380AA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BR"/>
          </a:p>
        </p:txBody>
      </p:sp>
      <p:pic>
        <p:nvPicPr>
          <p:cNvPr id="8" name="Picture 8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69EEE98B-2DCD-4F20-8779-F9D9FD79B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240" y="1312325"/>
            <a:ext cx="2948477" cy="52034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BB9B9A-D3A1-4F97-B28C-E7DA2B07F663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/>
              <a:t>Prototipagem</a:t>
            </a:r>
            <a:endParaRPr lang="pt-B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F7DDD-F390-4648-9F8B-E3C7739FD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pic>
        <p:nvPicPr>
          <p:cNvPr id="10" name="Picture 10" descr="Uma imagem contendo foto&#10;&#10;Descrição gerada com muito alta confiança">
            <a:extLst>
              <a:ext uri="{FF2B5EF4-FFF2-40B4-BE49-F238E27FC236}">
                <a16:creationId xmlns:a16="http://schemas.microsoft.com/office/drawing/2014/main" id="{9614A939-29EE-4F41-9FEE-6C338B89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929" y="1314091"/>
            <a:ext cx="2943237" cy="5135592"/>
          </a:xfrm>
          <a:prstGeom prst="rect">
            <a:avLst/>
          </a:prstGeom>
        </p:spPr>
      </p:pic>
      <p:pic>
        <p:nvPicPr>
          <p:cNvPr id="12" name="Picture 12" descr="Uma imagem contendo foto&#10;&#10;Descrição gerada com alta confiança">
            <a:extLst>
              <a:ext uri="{FF2B5EF4-FFF2-40B4-BE49-F238E27FC236}">
                <a16:creationId xmlns:a16="http://schemas.microsoft.com/office/drawing/2014/main" id="{36203DA0-9535-4D9F-B3D4-E122C756F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879" y="1314091"/>
            <a:ext cx="2893412" cy="51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40073CCD-CD0C-48CE-B12C-99E0A19D7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25" y="952782"/>
            <a:ext cx="6682954" cy="53906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04D7FB8-A2CF-4950-B456-6E1E63D19A69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/>
              <a:t>Diagrama de Uso</a:t>
            </a:r>
            <a:endParaRPr lang="pt-B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8A9-4AF4-4A57-B1BD-C5A66EAF8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5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ma imagem contendo texto&#10;&#10;Descrição gerada com alta confiança">
            <a:extLst>
              <a:ext uri="{FF2B5EF4-FFF2-40B4-BE49-F238E27FC236}">
                <a16:creationId xmlns:a16="http://schemas.microsoft.com/office/drawing/2014/main" id="{9FB91FD1-5D16-4C73-B2F5-B694DDDEE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761" y="760396"/>
            <a:ext cx="4185250" cy="24542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895E8C-C10C-4C3A-BD02-DDBCDED25297}"/>
              </a:ext>
            </a:extLst>
          </p:cNvPr>
          <p:cNvSpPr txBox="1">
            <a:spLocks/>
          </p:cNvSpPr>
          <p:nvPr/>
        </p:nvSpPr>
        <p:spPr>
          <a:xfrm>
            <a:off x="677334" y="5751"/>
            <a:ext cx="8596668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b="1"/>
              <a:t>Diagramas Banco de Dados</a:t>
            </a:r>
            <a:endParaRPr lang="pt-BR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118C9-7648-478D-B858-1AB902854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3" r="13423" b="667"/>
          <a:stretch/>
        </p:blipFill>
        <p:spPr>
          <a:xfrm>
            <a:off x="6740" y="200835"/>
            <a:ext cx="1567791" cy="2128839"/>
          </a:xfrm>
          <a:prstGeom prst="rect">
            <a:avLst/>
          </a:prstGeom>
        </p:spPr>
      </p:pic>
      <p:pic>
        <p:nvPicPr>
          <p:cNvPr id="10" name="Picture 10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6EB979C-DF9F-4353-9E90-B8385F89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39" y="3212097"/>
            <a:ext cx="5546784" cy="31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5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Projeto Interdisciplinar ESW e BD1 2° Semestre</vt:lpstr>
      <vt:lpstr>PowerPoint Presentation</vt:lpstr>
      <vt:lpstr>Introdução</vt:lpstr>
      <vt:lpstr>PowerPoint Presentation</vt:lpstr>
      <vt:lpstr>Prototipagem</vt:lpstr>
      <vt:lpstr>Prototipagem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307</cp:revision>
  <dcterms:created xsi:type="dcterms:W3CDTF">2012-07-30T23:50:35Z</dcterms:created>
  <dcterms:modified xsi:type="dcterms:W3CDTF">2019-06-28T04:02:27Z</dcterms:modified>
</cp:coreProperties>
</file>