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9" r:id="rId4"/>
    <p:sldId id="280" r:id="rId5"/>
    <p:sldId id="27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9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4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99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9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9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53A470-2277-496B-898F-90229206436B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1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5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53A470-2277-496B-898F-90229206436B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2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EAA41881-C96D-4FE6-A858-86A92AFA85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7D05C67-AEA8-44AF-9D3E-F91A6AC894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11847C2-F7D7-4030-B73F-3448F05DD57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AC2DA94-AD94-4F7A-A685-AF900F3D7B6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54A246A-D277-4D92-87B8-81E61F34A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805976"/>
            <a:ext cx="4001315" cy="22807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834D83-73E6-47D3-893A-4D566035C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64" y="3139853"/>
            <a:ext cx="4014250" cy="21074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u="sng" spc="0" dirty="0">
                <a:ln/>
              </a:rPr>
              <a:t>Java Collection Framework</a:t>
            </a:r>
          </a:p>
        </p:txBody>
      </p:sp>
    </p:spTree>
    <p:extLst>
      <p:ext uri="{BB962C8B-B14F-4D97-AF65-F5344CB8AC3E}">
        <p14:creationId xmlns:p14="http://schemas.microsoft.com/office/powerpoint/2010/main" val="145359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Java Collection Framework: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F666-88D5-42B9-B960-0A54EC42E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Definition: </a:t>
            </a:r>
          </a:p>
          <a:p>
            <a:pPr marL="0" indent="0">
              <a:buNone/>
            </a:pPr>
            <a:r>
              <a:rPr lang="en-US" sz="2400" dirty="0"/>
              <a:t>A Collection is a group of individual objects represented as a single unit. Java provides </a:t>
            </a:r>
            <a:r>
              <a:rPr lang="en-US" sz="2400" dirty="0">
                <a:solidFill>
                  <a:srgbClr val="FF0000"/>
                </a:solidFill>
              </a:rPr>
              <a:t>Collection Framework </a:t>
            </a:r>
            <a:r>
              <a:rPr lang="en-US" sz="2400" dirty="0"/>
              <a:t>which defines several </a:t>
            </a:r>
            <a:r>
              <a:rPr lang="en-US" sz="2400" dirty="0">
                <a:solidFill>
                  <a:srgbClr val="FF0000"/>
                </a:solidFill>
              </a:rPr>
              <a:t>classes and interfaces </a:t>
            </a:r>
            <a:r>
              <a:rPr lang="en-US" sz="2400" dirty="0"/>
              <a:t>to represent a group of objects as a single unit.</a:t>
            </a:r>
            <a:endParaRPr lang="en-US" sz="44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Problem Before Collection Framework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16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/>
              <a:t>Advantage of Collection: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F666-88D5-42B9-B960-0A54EC42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3200" dirty="0"/>
              <a:t>Consistent API </a:t>
            </a:r>
            <a:r>
              <a:rPr lang="en-US" dirty="0"/>
              <a:t>: </a:t>
            </a:r>
            <a:r>
              <a:rPr lang="en-US" sz="2400" dirty="0"/>
              <a:t>The API has basic set of interfaces like Collection, Set, List, or Map. All those classes (such as </a:t>
            </a:r>
            <a:r>
              <a:rPr lang="en-US" sz="2400" dirty="0" err="1"/>
              <a:t>ArrayList</a:t>
            </a:r>
            <a:r>
              <a:rPr lang="en-US" sz="2400" dirty="0"/>
              <a:t>, LinkedList, Vector </a:t>
            </a:r>
            <a:r>
              <a:rPr lang="en-US" sz="2400" dirty="0" err="1"/>
              <a:t>etc</a:t>
            </a:r>
            <a:r>
              <a:rPr lang="en-US" sz="2400" dirty="0"/>
              <a:t>) which implements, these interfaces have some common set of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Reduces programming effort: The programmer need not to worry about design of Collection rather than he can focus on its best use in his program.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Increases program speed and quality: Increases performance by providing high-performance implementations of useful data structures and algorithms.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0" indent="0">
              <a:buNone/>
            </a:pP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052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Collection Framework Hierarchy: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F666-88D5-42B9-B960-0A54EC42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31C19FA-A33E-4A78-B148-93E4CEEB4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5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6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E9B0937-1500-4100-B453-251ECDDED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 descr="A picture containing keyboard, electronics&#10;&#10;Description generated with very high confidence">
            <a:extLst>
              <a:ext uri="{FF2B5EF4-FFF2-40B4-BE49-F238E27FC236}">
                <a16:creationId xmlns:a16="http://schemas.microsoft.com/office/drawing/2014/main" id="{6D001D4C-133B-41DD-B4D2-0B0D53E50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74" y="177281"/>
            <a:ext cx="11448671" cy="57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751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2261</TotalTime>
  <Words>152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Java Collection Framework</vt:lpstr>
      <vt:lpstr>Java Collection Framework:</vt:lpstr>
      <vt:lpstr>Advantage of Collection:</vt:lpstr>
      <vt:lpstr>Collection Framework Hierarchy: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Introduction www.EasyBix.com</dc:title>
  <dc:creator>Chauhan, Anshul</dc:creator>
  <cp:lastModifiedBy>Chauhan, Anshul</cp:lastModifiedBy>
  <cp:revision>96</cp:revision>
  <dcterms:created xsi:type="dcterms:W3CDTF">2017-05-21T14:24:41Z</dcterms:created>
  <dcterms:modified xsi:type="dcterms:W3CDTF">2018-03-24T13:33:18Z</dcterms:modified>
</cp:coreProperties>
</file>