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05976"/>
            <a:ext cx="4001315" cy="2280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34D83-73E6-47D3-893A-4D566035C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4" y="3139853"/>
            <a:ext cx="4014250" cy="2107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Java Collection Framework: Iterator</a:t>
            </a: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Java Collection Framework: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Definition: </a:t>
            </a:r>
          </a:p>
          <a:p>
            <a:pPr marL="0" indent="0">
              <a:buNone/>
            </a:pPr>
            <a:r>
              <a:rPr lang="en-US" sz="2400" dirty="0"/>
              <a:t>Iterator is Interface in Java Collection Framework, which is used to iterate over element of Collection Classes one by one. </a:t>
            </a:r>
            <a:endParaRPr lang="en-US" sz="4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Methods on Iterator Interface:</a:t>
            </a:r>
          </a:p>
          <a:p>
            <a:pPr marL="0" indent="0">
              <a:buNone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hasNext</a:t>
            </a:r>
            <a:r>
              <a:rPr lang="en-US" b="1" dirty="0"/>
              <a:t>()</a:t>
            </a:r>
            <a:r>
              <a:rPr lang="en-US" dirty="0"/>
              <a:t> – It returns true if iterator has more elements.</a:t>
            </a:r>
          </a:p>
          <a:p>
            <a:pPr marL="0" indent="0">
              <a:buNone/>
            </a:pPr>
            <a:r>
              <a:rPr lang="en-US" b="1" dirty="0"/>
              <a:t>public object next()</a:t>
            </a:r>
            <a:r>
              <a:rPr lang="en-US" dirty="0"/>
              <a:t> – It returns the element and moves the cursor pointer to the next element.</a:t>
            </a:r>
          </a:p>
          <a:p>
            <a:pPr marL="0" indent="0">
              <a:buNone/>
            </a:pPr>
            <a:r>
              <a:rPr lang="en-US" b="1" dirty="0"/>
              <a:t>public void remove()</a:t>
            </a:r>
            <a:r>
              <a:rPr lang="en-US" dirty="0"/>
              <a:t> – It removes the last elements returned by the iterator.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Types of Iterator: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200" dirty="0"/>
              <a:t>Enumeration 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Iterator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ListIterator</a:t>
            </a:r>
            <a:r>
              <a:rPr lang="en-US" sz="3200" dirty="0"/>
              <a:t> 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5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Enumeration Iterator: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a interface used to get elements of legacy collections(Vector, </a:t>
            </a:r>
            <a:r>
              <a:rPr lang="en-US" sz="2400" dirty="0" err="1"/>
              <a:t>Hashtable</a:t>
            </a:r>
            <a:r>
              <a:rPr lang="en-US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Enumeration is the first iterator present from JDK 1.0, rests are included in JDK 1.2 with more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We can create Enumeration object by calling </a:t>
            </a:r>
            <a:r>
              <a:rPr lang="en-US" sz="2400" i="1" dirty="0"/>
              <a:t>elements()</a:t>
            </a:r>
            <a:r>
              <a:rPr lang="en-US" sz="2400" dirty="0"/>
              <a:t> method of vector class on any vector object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Enumeration e = </a:t>
            </a:r>
            <a:r>
              <a:rPr lang="en-US" sz="2800" dirty="0" err="1">
                <a:solidFill>
                  <a:srgbClr val="FF0000"/>
                </a:solidFill>
              </a:rPr>
              <a:t>v.elements</a:t>
            </a:r>
            <a:r>
              <a:rPr lang="en-US" sz="2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 Here "v" is an Vector class object. e is of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 type Enumeration interface and refers to "v"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Enumeration Iterator: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There are </a:t>
            </a:r>
            <a:r>
              <a:rPr lang="en-US" sz="2800" b="1" dirty="0"/>
              <a:t>two</a:t>
            </a:r>
            <a:r>
              <a:rPr lang="en-US" sz="2800" dirty="0"/>
              <a:t> methods in Enumeration interface namely :</a:t>
            </a:r>
            <a:endParaRPr lang="en-US" sz="24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public </a:t>
            </a:r>
            <a:r>
              <a:rPr lang="en-US" sz="3200" dirty="0" err="1">
                <a:solidFill>
                  <a:srgbClr val="FF0000"/>
                </a:solidFill>
              </a:rPr>
              <a:t>boolean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hasMoreElements</a:t>
            </a:r>
            <a:r>
              <a:rPr lang="en-US" sz="3200" dirty="0">
                <a:solidFill>
                  <a:srgbClr val="FF0000"/>
                </a:solidFill>
              </a:rPr>
              <a:t>();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Tests if this enumeration contains more elements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public Object </a:t>
            </a:r>
            <a:r>
              <a:rPr lang="en-US" sz="3200" dirty="0" err="1">
                <a:solidFill>
                  <a:srgbClr val="FF0000"/>
                </a:solidFill>
              </a:rPr>
              <a:t>nextElement</a:t>
            </a:r>
            <a:r>
              <a:rPr lang="en-US" sz="3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Returns the next element of this enumeration. It throws </a:t>
            </a:r>
            <a:r>
              <a:rPr lang="en-US" sz="2800" dirty="0" err="1">
                <a:solidFill>
                  <a:srgbClr val="FF0000"/>
                </a:solidFill>
              </a:rPr>
              <a:t>NoSuchElementException</a:t>
            </a:r>
            <a:r>
              <a:rPr lang="en-US" sz="2800" dirty="0">
                <a:solidFill>
                  <a:schemeClr val="tx1"/>
                </a:solidFill>
              </a:rPr>
              <a:t> if no more element present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7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Enumeration Iterator: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There are </a:t>
            </a:r>
            <a:r>
              <a:rPr lang="en-US" sz="2800" b="1" dirty="0"/>
              <a:t>two</a:t>
            </a:r>
            <a:r>
              <a:rPr lang="en-US" sz="2800" dirty="0"/>
              <a:t> methods in Enumeration interface namely :</a:t>
            </a:r>
            <a:endParaRPr lang="en-US" sz="24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public </a:t>
            </a:r>
            <a:r>
              <a:rPr lang="en-US" sz="3200" dirty="0" err="1">
                <a:solidFill>
                  <a:srgbClr val="FF0000"/>
                </a:solidFill>
              </a:rPr>
              <a:t>boolean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hasMoreElements</a:t>
            </a:r>
            <a:r>
              <a:rPr lang="en-US" sz="3200" dirty="0">
                <a:solidFill>
                  <a:srgbClr val="FF0000"/>
                </a:solidFill>
              </a:rPr>
              <a:t>();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Tests if this enumeration contains more elements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public Object </a:t>
            </a:r>
            <a:r>
              <a:rPr lang="en-US" sz="3200" dirty="0" err="1">
                <a:solidFill>
                  <a:srgbClr val="FF0000"/>
                </a:solidFill>
              </a:rPr>
              <a:t>nextElement</a:t>
            </a:r>
            <a:r>
              <a:rPr lang="en-US" sz="3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Returns the next element of this enumeration. It throws </a:t>
            </a:r>
            <a:r>
              <a:rPr lang="en-US" sz="2800" dirty="0" err="1">
                <a:solidFill>
                  <a:srgbClr val="FF0000"/>
                </a:solidFill>
              </a:rPr>
              <a:t>NoSuchElementException</a:t>
            </a:r>
            <a:r>
              <a:rPr lang="en-US" sz="2800" dirty="0">
                <a:solidFill>
                  <a:schemeClr val="tx1"/>
                </a:solidFill>
              </a:rPr>
              <a:t> if no more element present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8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2278</TotalTime>
  <Words>116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Java Collection Framework: Iterator</vt:lpstr>
      <vt:lpstr>Java Collection Framework: Iterator</vt:lpstr>
      <vt:lpstr>Types of Iterator:</vt:lpstr>
      <vt:lpstr>Enumeration Iterator:</vt:lpstr>
      <vt:lpstr>Enumeration Iterator:</vt:lpstr>
      <vt:lpstr>Enumeration Iterator: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98</cp:revision>
  <dcterms:created xsi:type="dcterms:W3CDTF">2017-05-21T14:24:41Z</dcterms:created>
  <dcterms:modified xsi:type="dcterms:W3CDTF">2018-03-24T13:52:35Z</dcterms:modified>
</cp:coreProperties>
</file>