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05976"/>
            <a:ext cx="4001315" cy="2280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34D83-73E6-47D3-893A-4D566035C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4" y="3139853"/>
            <a:ext cx="4014250" cy="2107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Java Collection Framework: Iterator</a:t>
            </a: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Java Collection Framework: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900" dirty="0">
                <a:solidFill>
                  <a:schemeClr val="tx1"/>
                </a:solidFill>
              </a:rPr>
              <a:t>Iterator is universal Iterator, we can apply iterator on any collection Object</a:t>
            </a:r>
            <a:r>
              <a:rPr lang="en-US" sz="4000" dirty="0">
                <a:solidFill>
                  <a:schemeClr val="tx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200" dirty="0"/>
              <a:t>Iterator is the </a:t>
            </a:r>
            <a:r>
              <a:rPr lang="en-US" sz="3200" b="1" dirty="0"/>
              <a:t>only </a:t>
            </a:r>
            <a:r>
              <a:rPr lang="en-US" sz="3200" dirty="0"/>
              <a:t>cursor available for entire collection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Iterator object can be created by calling </a:t>
            </a:r>
            <a:r>
              <a:rPr lang="en-US" sz="3200" i="1" dirty="0"/>
              <a:t>iterator()</a:t>
            </a:r>
            <a:r>
              <a:rPr lang="en-US" sz="3200" dirty="0"/>
              <a:t> method present in Collection interface.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// Here "c" is any Collection object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// type Iterator interface and refers to "c"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Iterator </a:t>
            </a:r>
            <a:r>
              <a:rPr lang="en-US" sz="2600" dirty="0" err="1">
                <a:solidFill>
                  <a:srgbClr val="FF0000"/>
                </a:solidFill>
              </a:rPr>
              <a:t>itr</a:t>
            </a:r>
            <a:r>
              <a:rPr lang="en-US" sz="2600" dirty="0">
                <a:solidFill>
                  <a:srgbClr val="FF0000"/>
                </a:solidFill>
              </a:rPr>
              <a:t> = </a:t>
            </a:r>
            <a:r>
              <a:rPr lang="en-US" sz="2600" dirty="0" err="1">
                <a:solidFill>
                  <a:srgbClr val="FF0000"/>
                </a:solidFill>
              </a:rPr>
              <a:t>c.iterator</a:t>
            </a:r>
            <a:r>
              <a:rPr lang="en-US" sz="2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Methods in Iterator: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500" dirty="0"/>
              <a:t>Iterator interface defines </a:t>
            </a:r>
            <a:r>
              <a:rPr lang="en-US" sz="3500" b="1" dirty="0"/>
              <a:t>three</a:t>
            </a:r>
            <a:r>
              <a:rPr lang="en-US" sz="3500" dirty="0"/>
              <a:t> methods:</a:t>
            </a:r>
          </a:p>
          <a:p>
            <a:pPr marL="0" indent="0">
              <a:buNone/>
            </a:pPr>
            <a:r>
              <a:rPr lang="en-US" sz="2400" dirty="0"/>
              <a:t>// Returns true if the iteration has more elements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public </a:t>
            </a:r>
            <a:r>
              <a:rPr lang="en-US" sz="2600" dirty="0" err="1">
                <a:solidFill>
                  <a:srgbClr val="FF0000"/>
                </a:solidFill>
              </a:rPr>
              <a:t>boolean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hasNext</a:t>
            </a:r>
            <a:r>
              <a:rPr lang="en-US" sz="2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Returns the next element in the iteration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public Object next();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Remove the next element in the iteration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public void remove();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5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Limitation of Iterator: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Only forward direction iterating is possible.</a:t>
            </a: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/>
              <a:t>Replacement and addition of new element is not supported by Iterator.</a:t>
            </a:r>
          </a:p>
        </p:txBody>
      </p:sp>
    </p:spTree>
    <p:extLst>
      <p:ext uri="{BB962C8B-B14F-4D97-AF65-F5344CB8AC3E}">
        <p14:creationId xmlns:p14="http://schemas.microsoft.com/office/powerpoint/2010/main" val="18120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List Iterator: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2800" dirty="0"/>
              <a:t>List Iterator applicable for List collection implemented classes like </a:t>
            </a:r>
            <a:r>
              <a:rPr lang="en-US" sz="2800" dirty="0" err="1"/>
              <a:t>arraylist</a:t>
            </a:r>
            <a:r>
              <a:rPr lang="en-US" sz="2800" dirty="0"/>
              <a:t>, </a:t>
            </a:r>
            <a:r>
              <a:rPr lang="en-US" sz="2800" dirty="0" err="1"/>
              <a:t>linkedlist</a:t>
            </a:r>
            <a:r>
              <a:rPr lang="en-US" sz="2800" dirty="0"/>
              <a:t> etc. It provides bi-directional iteration.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This cursor has more functionality(methods) than iterator.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ListIterator</a:t>
            </a:r>
            <a:r>
              <a:rPr lang="en-US" sz="2800" dirty="0"/>
              <a:t> object can be created by calling </a:t>
            </a:r>
            <a:r>
              <a:rPr lang="en-US" sz="2800" i="1" dirty="0" err="1">
                <a:solidFill>
                  <a:srgbClr val="FF0000"/>
                </a:solidFill>
              </a:rPr>
              <a:t>listIterator</a:t>
            </a:r>
            <a:r>
              <a:rPr lang="en-US" sz="2800" i="1" dirty="0">
                <a:solidFill>
                  <a:srgbClr val="FF0000"/>
                </a:solidFill>
              </a:rPr>
              <a:t>()</a:t>
            </a:r>
            <a:r>
              <a:rPr lang="en-US" sz="2800" dirty="0">
                <a:solidFill>
                  <a:srgbClr val="FF0000"/>
                </a:solidFill>
              </a:rPr>
              <a:t> method </a:t>
            </a:r>
            <a:r>
              <a:rPr lang="en-US" sz="2800" dirty="0"/>
              <a:t>present in List interface.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// Here "l" is any List object, </a:t>
            </a:r>
            <a:r>
              <a:rPr lang="en-US" sz="1600" dirty="0" err="1">
                <a:solidFill>
                  <a:srgbClr val="00B050"/>
                </a:solidFill>
              </a:rPr>
              <a:t>ltr</a:t>
            </a:r>
            <a:r>
              <a:rPr lang="en-US" sz="1600" dirty="0">
                <a:solidFill>
                  <a:srgbClr val="00B050"/>
                </a:solidFill>
              </a:rPr>
              <a:t> is of type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en-US" sz="1600" dirty="0" err="1">
                <a:solidFill>
                  <a:srgbClr val="00B050"/>
                </a:solidFill>
              </a:rPr>
              <a:t>ListIterator</a:t>
            </a:r>
            <a:r>
              <a:rPr lang="en-US" sz="1600" dirty="0">
                <a:solidFill>
                  <a:srgbClr val="00B050"/>
                </a:solidFill>
              </a:rPr>
              <a:t> interface and refers to "l"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ListIterator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ltr</a:t>
            </a:r>
            <a:r>
              <a:rPr lang="en-US" sz="2800" dirty="0">
                <a:solidFill>
                  <a:srgbClr val="FF0000"/>
                </a:solidFill>
              </a:rPr>
              <a:t> = </a:t>
            </a:r>
            <a:r>
              <a:rPr lang="en-US" sz="2800" dirty="0" err="1">
                <a:solidFill>
                  <a:srgbClr val="FF0000"/>
                </a:solidFill>
              </a:rPr>
              <a:t>l.listIterator</a:t>
            </a:r>
            <a:r>
              <a:rPr lang="en-US" sz="28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3123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List Iterator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2800" dirty="0" err="1"/>
              <a:t>ListIterator</a:t>
            </a:r>
            <a:r>
              <a:rPr lang="en-US" sz="2800" dirty="0"/>
              <a:t> interface extends Iterator interface. So all three methods of Iterator interface are available for </a:t>
            </a:r>
            <a:r>
              <a:rPr lang="en-US" sz="2800" dirty="0" err="1"/>
              <a:t>ListIterator</a:t>
            </a:r>
            <a:r>
              <a:rPr lang="en-US" sz="2800" dirty="0"/>
              <a:t>. In addition there are </a:t>
            </a:r>
            <a:r>
              <a:rPr lang="en-US" sz="2800" b="1" dirty="0"/>
              <a:t>six</a:t>
            </a:r>
            <a:r>
              <a:rPr lang="en-US" sz="2800" dirty="0"/>
              <a:t> more methods.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public </a:t>
            </a:r>
            <a:r>
              <a:rPr lang="en-US" sz="2800" dirty="0" err="1">
                <a:solidFill>
                  <a:srgbClr val="FF0000"/>
                </a:solidFill>
              </a:rPr>
              <a:t>boolean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hasNext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- Returns true if the iteration has more elements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public Object next() </a:t>
            </a:r>
            <a:r>
              <a:rPr lang="en-US" sz="2800" dirty="0"/>
              <a:t>- same as next() method of Iterator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170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List Iterator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>
                <a:solidFill>
                  <a:srgbClr val="FF0000"/>
                </a:solidFill>
              </a:rPr>
              <a:t>public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nextIndex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- Returns the next element index</a:t>
            </a:r>
          </a:p>
          <a:p>
            <a:pPr marL="0" indent="0">
              <a:buNone/>
            </a:pPr>
            <a:r>
              <a:rPr lang="en-US" sz="2800" dirty="0"/>
              <a:t>4. </a:t>
            </a:r>
            <a:r>
              <a:rPr lang="en-US" sz="2800" dirty="0">
                <a:solidFill>
                  <a:srgbClr val="FF0000"/>
                </a:solidFill>
              </a:rPr>
              <a:t>public </a:t>
            </a:r>
            <a:r>
              <a:rPr lang="en-US" sz="2800" dirty="0" err="1">
                <a:solidFill>
                  <a:srgbClr val="FF0000"/>
                </a:solidFill>
              </a:rPr>
              <a:t>boolean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hasPrevious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- Returns true if the iteration has more elements</a:t>
            </a:r>
          </a:p>
          <a:p>
            <a:pPr marL="0" indent="0">
              <a:buNone/>
            </a:pPr>
            <a:r>
              <a:rPr lang="en-US" sz="2800" dirty="0"/>
              <a:t>5. </a:t>
            </a:r>
            <a:r>
              <a:rPr lang="en-US" sz="2800" dirty="0">
                <a:solidFill>
                  <a:srgbClr val="FF0000"/>
                </a:solidFill>
              </a:rPr>
              <a:t>public Object previous() </a:t>
            </a:r>
            <a:r>
              <a:rPr lang="en-US" sz="2800" dirty="0"/>
              <a:t>- Returns the previous element in the iteration</a:t>
            </a:r>
          </a:p>
          <a:p>
            <a:pPr marL="0" indent="0">
              <a:buNone/>
            </a:pPr>
            <a:r>
              <a:rPr lang="en-US" sz="2800" dirty="0"/>
              <a:t>6. </a:t>
            </a:r>
            <a:r>
              <a:rPr lang="en-US" sz="2800" dirty="0">
                <a:solidFill>
                  <a:srgbClr val="FF0000"/>
                </a:solidFill>
              </a:rPr>
              <a:t>public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previousIndex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- Returns the previous element index </a:t>
            </a:r>
          </a:p>
          <a:p>
            <a:pPr marL="0" indent="0">
              <a:buNone/>
            </a:pPr>
            <a:r>
              <a:rPr lang="en-US" sz="2800" dirty="0"/>
              <a:t>7. </a:t>
            </a:r>
            <a:r>
              <a:rPr lang="en-US" sz="2800" dirty="0">
                <a:solidFill>
                  <a:srgbClr val="FF0000"/>
                </a:solidFill>
              </a:rPr>
              <a:t>public void remove() </a:t>
            </a:r>
            <a:r>
              <a:rPr lang="en-US" sz="2800" dirty="0"/>
              <a:t>- same as remove() method of Iterator</a:t>
            </a:r>
          </a:p>
          <a:p>
            <a:pPr marL="0" indent="0">
              <a:buNone/>
            </a:pPr>
            <a:r>
              <a:rPr lang="en-US" sz="2800" dirty="0"/>
              <a:t>8. </a:t>
            </a:r>
            <a:r>
              <a:rPr lang="en-US" sz="2800" dirty="0">
                <a:solidFill>
                  <a:srgbClr val="FF0000"/>
                </a:solidFill>
              </a:rPr>
              <a:t>public void set(Object </a:t>
            </a:r>
            <a:r>
              <a:rPr lang="en-US" sz="2800" dirty="0" err="1">
                <a:solidFill>
                  <a:srgbClr val="FF0000"/>
                </a:solidFill>
              </a:rPr>
              <a:t>obj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- Replaces the last element returned by next() or previous() with the specified element</a:t>
            </a:r>
          </a:p>
        </p:txBody>
      </p:sp>
    </p:spTree>
    <p:extLst>
      <p:ext uri="{BB962C8B-B14F-4D97-AF65-F5344CB8AC3E}">
        <p14:creationId xmlns:p14="http://schemas.microsoft.com/office/powerpoint/2010/main" val="416352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2330</TotalTime>
  <Words>228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Java Collection Framework: Iterator</vt:lpstr>
      <vt:lpstr>Java Collection Framework: Iterator</vt:lpstr>
      <vt:lpstr>Methods in Iterator:</vt:lpstr>
      <vt:lpstr>Limitation of Iterator:</vt:lpstr>
      <vt:lpstr>List Iterator:</vt:lpstr>
      <vt:lpstr>List Iterator Methods:</vt:lpstr>
      <vt:lpstr>List Iterator Methods: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102</cp:revision>
  <dcterms:created xsi:type="dcterms:W3CDTF">2017-05-21T14:24:41Z</dcterms:created>
  <dcterms:modified xsi:type="dcterms:W3CDTF">2018-03-24T16:31:59Z</dcterms:modified>
</cp:coreProperties>
</file>