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4" r:id="rId6"/>
    <p:sldId id="281" r:id="rId7"/>
    <p:sldId id="282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Java Collection List Interface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Java.util.List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is a child interface of Collection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ArrayList</a:t>
            </a:r>
            <a:r>
              <a:rPr lang="en-US" sz="4000" dirty="0">
                <a:solidFill>
                  <a:schemeClr val="tx1"/>
                </a:solidFill>
              </a:rPr>
              <a:t>, LinkedList, Vector &amp; Stack are Java Classes, which implement List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/>
              <a:t>List is an ordered collection of objects in which duplicate values can be stored.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List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Creating List Object 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List a = new </a:t>
            </a:r>
            <a:r>
              <a:rPr lang="en-US" sz="3200" dirty="0" err="1">
                <a:solidFill>
                  <a:srgbClr val="FF0000"/>
                </a:solidFill>
              </a:rPr>
              <a:t>ArrayList</a:t>
            </a:r>
            <a:r>
              <a:rPr lang="en-US" sz="32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List b = new LinkedList();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List c = new Vector();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List d = new Stack();</a:t>
            </a:r>
          </a:p>
        </p:txBody>
      </p:sp>
    </p:spTree>
    <p:extLst>
      <p:ext uri="{BB962C8B-B14F-4D97-AF65-F5344CB8AC3E}">
        <p14:creationId xmlns:p14="http://schemas.microsoft.com/office/powerpoint/2010/main" val="268505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Operations in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247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Object Access: </a:t>
            </a:r>
            <a:r>
              <a:rPr lang="en-US" sz="2800" dirty="0"/>
              <a:t>List allows add, remove, get and set operations based on numerical positions of elements in List.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void add(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index,Object</a:t>
            </a:r>
            <a:r>
              <a:rPr lang="en-US" sz="2400" dirty="0">
                <a:solidFill>
                  <a:srgbClr val="FF0000"/>
                </a:solidFill>
              </a:rPr>
              <a:t> O): </a:t>
            </a:r>
            <a:r>
              <a:rPr lang="en-US" sz="2400" dirty="0"/>
              <a:t>This method adds given element at specified index.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addAll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index, Collection c):</a:t>
            </a:r>
            <a:r>
              <a:rPr lang="en-US" sz="2400" dirty="0"/>
              <a:t> This method adds all elements from specified collection to list. First element gets inserted at given index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Object remove(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index): </a:t>
            </a:r>
            <a:r>
              <a:rPr lang="en-US" sz="2400" dirty="0"/>
              <a:t>This method removes an element from the specified index.</a:t>
            </a:r>
          </a:p>
        </p:txBody>
      </p:sp>
    </p:spTree>
    <p:extLst>
      <p:ext uri="{BB962C8B-B14F-4D97-AF65-F5344CB8AC3E}">
        <p14:creationId xmlns:p14="http://schemas.microsoft.com/office/powerpoint/2010/main" val="18120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Operations in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247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Object get(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index): </a:t>
            </a:r>
            <a:r>
              <a:rPr lang="en-US" sz="2400" dirty="0">
                <a:solidFill>
                  <a:schemeClr val="tx1"/>
                </a:solidFill>
              </a:rPr>
              <a:t>This method returns element at the specified index.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Object set(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index, Object new): </a:t>
            </a:r>
            <a:r>
              <a:rPr lang="en-US" sz="2400" dirty="0">
                <a:solidFill>
                  <a:schemeClr val="tx1"/>
                </a:solidFill>
              </a:rPr>
              <a:t>This method replaces element at given index with new element. </a:t>
            </a:r>
          </a:p>
        </p:txBody>
      </p:sp>
    </p:spTree>
    <p:extLst>
      <p:ext uri="{BB962C8B-B14F-4D97-AF65-F5344CB8AC3E}">
        <p14:creationId xmlns:p14="http://schemas.microsoft.com/office/powerpoint/2010/main" val="32743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Search in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List provides methods to search element and returns its numeric position.</a:t>
            </a:r>
            <a:br>
              <a:rPr lang="en-US" sz="4000" dirty="0"/>
            </a:b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indexOf</a:t>
            </a:r>
            <a:r>
              <a:rPr lang="en-US" sz="2800" dirty="0">
                <a:solidFill>
                  <a:srgbClr val="FF0000"/>
                </a:solidFill>
              </a:rPr>
              <a:t>(Object o): </a:t>
            </a:r>
            <a:r>
              <a:rPr lang="en-US" sz="2800" dirty="0">
                <a:solidFill>
                  <a:schemeClr val="tx1"/>
                </a:solidFill>
              </a:rPr>
              <a:t>This method returns first occurrence of given element or -1 if element is not present in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lastIndexOf</a:t>
            </a:r>
            <a:r>
              <a:rPr lang="en-US" sz="2800" dirty="0">
                <a:solidFill>
                  <a:srgbClr val="FF0000"/>
                </a:solidFill>
              </a:rPr>
              <a:t>(Object o): </a:t>
            </a:r>
            <a:r>
              <a:rPr lang="en-US" sz="2800" dirty="0">
                <a:solidFill>
                  <a:schemeClr val="tx1"/>
                </a:solidFill>
              </a:rPr>
              <a:t>This method returns the last occurrence of given element or -1 if element is not present in list.</a:t>
            </a:r>
          </a:p>
        </p:txBody>
      </p:sp>
    </p:spTree>
    <p:extLst>
      <p:ext uri="{BB962C8B-B14F-4D97-AF65-F5344CB8AC3E}">
        <p14:creationId xmlns:p14="http://schemas.microsoft.com/office/powerpoint/2010/main" val="40312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Range View in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List Interface provides method to get List view of the portion of given List between two indices. </a:t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List </a:t>
            </a:r>
            <a:r>
              <a:rPr lang="en-US" sz="2800" dirty="0" err="1">
                <a:solidFill>
                  <a:srgbClr val="FF0000"/>
                </a:solidFill>
              </a:rPr>
              <a:t>subList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fromIndex,int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toIndex</a:t>
            </a:r>
            <a:r>
              <a:rPr lang="en-US" sz="2800" dirty="0">
                <a:solidFill>
                  <a:srgbClr val="FF0000"/>
                </a:solidFill>
              </a:rPr>
              <a:t>):</a:t>
            </a:r>
            <a:r>
              <a:rPr lang="en-US" sz="2800" dirty="0"/>
              <a:t>This method returns List view of specified List between </a:t>
            </a:r>
            <a:r>
              <a:rPr lang="en-US" sz="2800" dirty="0" err="1"/>
              <a:t>fromIndex</a:t>
            </a:r>
            <a:r>
              <a:rPr lang="en-US" sz="2800" dirty="0"/>
              <a:t>(inclusive) and </a:t>
            </a:r>
            <a:r>
              <a:rPr lang="en-US" sz="2800" dirty="0" err="1"/>
              <a:t>toIndex</a:t>
            </a:r>
            <a:r>
              <a:rPr lang="en-US" sz="2800" dirty="0"/>
              <a:t>(exclusive).</a:t>
            </a:r>
          </a:p>
        </p:txBody>
      </p:sp>
    </p:spTree>
    <p:extLst>
      <p:ext uri="{BB962C8B-B14F-4D97-AF65-F5344CB8AC3E}">
        <p14:creationId xmlns:p14="http://schemas.microsoft.com/office/powerpoint/2010/main" val="5517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2395</TotalTime>
  <Words>186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Java Collection List Interface</vt:lpstr>
      <vt:lpstr>Java Collection Framework: List</vt:lpstr>
      <vt:lpstr>List Interface:</vt:lpstr>
      <vt:lpstr>Operations in List:</vt:lpstr>
      <vt:lpstr>Operations in List:</vt:lpstr>
      <vt:lpstr>Search in List:</vt:lpstr>
      <vt:lpstr>Range View in List: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106</cp:revision>
  <dcterms:created xsi:type="dcterms:W3CDTF">2017-05-21T14:24:41Z</dcterms:created>
  <dcterms:modified xsi:type="dcterms:W3CDTF">2018-04-05T15:21:10Z</dcterms:modified>
</cp:coreProperties>
</file>