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9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4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9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9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9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53A470-2277-496B-898F-90229206436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1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5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53A470-2277-496B-898F-90229206436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EAA41881-C96D-4FE6-A858-86A92AFA85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7D05C67-AEA8-44AF-9D3E-F91A6AC894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11847C2-F7D7-4030-B73F-3448F05DD5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AC2DA94-AD94-4F7A-A685-AF900F3D7B6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54A246A-D277-4D92-87B8-81E61F34A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5" y="1429624"/>
            <a:ext cx="5111886" cy="29137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u="sng" spc="0" dirty="0">
                <a:ln/>
              </a:rPr>
              <a:t>Java Collection </a:t>
            </a:r>
            <a:r>
              <a:rPr lang="en-US" b="1" u="sng" spc="0" dirty="0" err="1">
                <a:ln/>
              </a:rPr>
              <a:t>ArrayList</a:t>
            </a:r>
            <a:endParaRPr lang="en-US" b="1" u="sng" spc="0" dirty="0">
              <a:ln/>
            </a:endParaRPr>
          </a:p>
        </p:txBody>
      </p:sp>
    </p:spTree>
    <p:extLst>
      <p:ext uri="{BB962C8B-B14F-4D97-AF65-F5344CB8AC3E}">
        <p14:creationId xmlns:p14="http://schemas.microsoft.com/office/powerpoint/2010/main" val="145359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Java Collection Framework: </a:t>
            </a:r>
            <a:r>
              <a:rPr lang="en-US" b="1" dirty="0" err="1"/>
              <a:t>ArrayList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ArrayList</a:t>
            </a:r>
            <a:r>
              <a:rPr lang="en-US" sz="3600" dirty="0">
                <a:solidFill>
                  <a:schemeClr val="tx1"/>
                </a:solidFill>
              </a:rPr>
              <a:t> is a part of collection framework which implements the List Interface of Collection.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ArrayList</a:t>
            </a:r>
            <a:r>
              <a:rPr lang="en-US" sz="4000" dirty="0">
                <a:solidFill>
                  <a:schemeClr val="tx1"/>
                </a:solidFill>
              </a:rPr>
              <a:t> is Dynamic Array.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You can add and remove Elements from Array at runtime.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Java </a:t>
            </a:r>
            <a:r>
              <a:rPr lang="en-US" sz="4000" dirty="0" err="1">
                <a:solidFill>
                  <a:schemeClr val="tx1"/>
                </a:solidFill>
              </a:rPr>
              <a:t>ArrayList</a:t>
            </a:r>
            <a:r>
              <a:rPr lang="en-US" sz="4000" dirty="0">
                <a:solidFill>
                  <a:schemeClr val="tx1"/>
                </a:solidFill>
              </a:rPr>
              <a:t> allows us to randomly access the list.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16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E9B0937-1500-4100-B453-251ECDDED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 descr="A picture containing keyboard, electronics&#10;&#10;Description generated with very high confidence">
            <a:extLst>
              <a:ext uri="{FF2B5EF4-FFF2-40B4-BE49-F238E27FC236}">
                <a16:creationId xmlns:a16="http://schemas.microsoft.com/office/drawing/2014/main" id="{6D001D4C-133B-41DD-B4D2-0B0D53E50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74" y="177281"/>
            <a:ext cx="11448671" cy="57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751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2430</TotalTime>
  <Words>53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Retrospect</vt:lpstr>
      <vt:lpstr>Java Collection ArrayList</vt:lpstr>
      <vt:lpstr>Java Collection Framework: ArrayList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Introduction www.EasyBix.com</dc:title>
  <dc:creator>Chauhan, Anshul</dc:creator>
  <cp:lastModifiedBy>Chauhan, Anshul</cp:lastModifiedBy>
  <cp:revision>109</cp:revision>
  <dcterms:created xsi:type="dcterms:W3CDTF">2017-05-21T14:24:41Z</dcterms:created>
  <dcterms:modified xsi:type="dcterms:W3CDTF">2018-04-05T15:57:09Z</dcterms:modified>
</cp:coreProperties>
</file>