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9" r:id="rId4"/>
    <p:sldId id="280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4A246A-D277-4D92-87B8-81E61F34A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5" y="1429624"/>
            <a:ext cx="5111886" cy="29137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Java Collection LinkedList</a:t>
            </a:r>
          </a:p>
        </p:txBody>
      </p:sp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Java Collection Framework: 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LinkedList</a:t>
            </a:r>
            <a:r>
              <a:rPr lang="en-US" sz="3600" dirty="0">
                <a:solidFill>
                  <a:schemeClr val="tx1"/>
                </a:solidFill>
              </a:rPr>
              <a:t> is a part of collection framework which implements the List Interface of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LinkedList is also dynamic like </a:t>
            </a:r>
            <a:r>
              <a:rPr lang="en-US" sz="4000" dirty="0" err="1">
                <a:solidFill>
                  <a:schemeClr val="tx1"/>
                </a:solidFill>
              </a:rPr>
              <a:t>ArrayList</a:t>
            </a:r>
            <a:r>
              <a:rPr lang="en-US" sz="4000" dirty="0">
                <a:solidFill>
                  <a:schemeClr val="tx1"/>
                </a:solidFill>
              </a:rPr>
              <a:t> in Java.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Like </a:t>
            </a:r>
            <a:r>
              <a:rPr lang="en-US" sz="4000" dirty="0" err="1">
                <a:solidFill>
                  <a:schemeClr val="tx1"/>
                </a:solidFill>
              </a:rPr>
              <a:t>ArrayList</a:t>
            </a:r>
            <a:r>
              <a:rPr lang="en-US" sz="4000" dirty="0">
                <a:solidFill>
                  <a:schemeClr val="tx1"/>
                </a:solidFill>
              </a:rPr>
              <a:t>, LinkedList also can contain the duplicate elements and also maintain the insertion order.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Java Collection Framework: 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The only difference in LinkedList and </a:t>
            </a:r>
            <a:r>
              <a:rPr lang="en-US" sz="3600" dirty="0" err="1">
                <a:solidFill>
                  <a:schemeClr val="tx1"/>
                </a:solidFill>
              </a:rPr>
              <a:t>ArrayList</a:t>
            </a:r>
            <a:r>
              <a:rPr lang="en-US" sz="3600" dirty="0">
                <a:solidFill>
                  <a:schemeClr val="tx1"/>
                </a:solidFill>
              </a:rPr>
              <a:t> is, LinkedList stores elements in a doubly-linked list data structure while </a:t>
            </a:r>
            <a:r>
              <a:rPr lang="en-US" sz="3600" dirty="0" err="1">
                <a:solidFill>
                  <a:schemeClr val="tx1"/>
                </a:solidFill>
              </a:rPr>
              <a:t>ArrayList</a:t>
            </a:r>
            <a:r>
              <a:rPr lang="en-US" sz="3600" dirty="0">
                <a:solidFill>
                  <a:schemeClr val="tx1"/>
                </a:solidFill>
              </a:rPr>
              <a:t> stores elements in a backing array.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LinkedList provide constant time for adding and removing elements at the end of the list</a:t>
            </a:r>
          </a:p>
        </p:txBody>
      </p:sp>
    </p:spTree>
    <p:extLst>
      <p:ext uri="{BB962C8B-B14F-4D97-AF65-F5344CB8AC3E}">
        <p14:creationId xmlns:p14="http://schemas.microsoft.com/office/powerpoint/2010/main" val="222089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Operations in 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rgbClr val="FF0000"/>
                </a:solidFill>
              </a:rPr>
              <a:t>void </a:t>
            </a:r>
            <a:r>
              <a:rPr lang="en-US" sz="4000" dirty="0" err="1">
                <a:solidFill>
                  <a:srgbClr val="FF0000"/>
                </a:solidFill>
              </a:rPr>
              <a:t>addFirst</a:t>
            </a:r>
            <a:r>
              <a:rPr lang="en-US" sz="4000" dirty="0">
                <a:solidFill>
                  <a:srgbClr val="FF0000"/>
                </a:solidFill>
              </a:rPr>
              <a:t>(Object element) </a:t>
            </a:r>
            <a:r>
              <a:rPr lang="en-US" sz="4000" dirty="0">
                <a:solidFill>
                  <a:schemeClr val="tx1"/>
                </a:solidFill>
              </a:rPr>
              <a:t>: It inserts the element at the beginning of the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0000"/>
                </a:solidFill>
              </a:rPr>
              <a:t>void </a:t>
            </a:r>
            <a:r>
              <a:rPr lang="en-US" sz="4000" dirty="0" err="1">
                <a:solidFill>
                  <a:srgbClr val="FF0000"/>
                </a:solidFill>
              </a:rPr>
              <a:t>addLast</a:t>
            </a:r>
            <a:r>
              <a:rPr lang="en-US" sz="4000" dirty="0">
                <a:solidFill>
                  <a:srgbClr val="FF0000"/>
                </a:solidFill>
              </a:rPr>
              <a:t>(Object element) </a:t>
            </a:r>
            <a:r>
              <a:rPr lang="en-US" sz="4000" dirty="0">
                <a:solidFill>
                  <a:schemeClr val="tx1"/>
                </a:solidFill>
              </a:rPr>
              <a:t>: It appends the element at the end of the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0000"/>
                </a:solidFill>
              </a:rPr>
              <a:t>void </a:t>
            </a:r>
            <a:r>
              <a:rPr lang="en-US" sz="4000" dirty="0" err="1">
                <a:solidFill>
                  <a:srgbClr val="FF0000"/>
                </a:solidFill>
              </a:rPr>
              <a:t>removeFirst</a:t>
            </a:r>
            <a:r>
              <a:rPr lang="en-US" sz="4000" dirty="0">
                <a:solidFill>
                  <a:srgbClr val="FF0000"/>
                </a:solidFill>
              </a:rPr>
              <a:t>(Object element) </a:t>
            </a:r>
            <a:r>
              <a:rPr lang="en-US" sz="4000" dirty="0">
                <a:solidFill>
                  <a:schemeClr val="tx1"/>
                </a:solidFill>
              </a:rPr>
              <a:t>: It delete the element at the beginning of the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FF0000"/>
                </a:solidFill>
              </a:rPr>
              <a:t>void </a:t>
            </a:r>
            <a:r>
              <a:rPr lang="en-US" sz="4000" dirty="0" err="1">
                <a:solidFill>
                  <a:srgbClr val="FF0000"/>
                </a:solidFill>
              </a:rPr>
              <a:t>removeLast</a:t>
            </a:r>
            <a:r>
              <a:rPr lang="en-US" sz="4000" dirty="0">
                <a:solidFill>
                  <a:srgbClr val="FF0000"/>
                </a:solidFill>
              </a:rPr>
              <a:t>(Object element) </a:t>
            </a:r>
            <a:r>
              <a:rPr lang="en-US" sz="4000" dirty="0">
                <a:solidFill>
                  <a:schemeClr val="tx1"/>
                </a:solidFill>
              </a:rPr>
              <a:t>: It delete the element at the end of the list.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5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2461</TotalTime>
  <Words>177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Java Collection LinkedList</vt:lpstr>
      <vt:lpstr>Java Collection Framework: LinkedList</vt:lpstr>
      <vt:lpstr>Java Collection Framework: LinkedList</vt:lpstr>
      <vt:lpstr>Operations in LinkedList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Chauhan, Anshul</cp:lastModifiedBy>
  <cp:revision>112</cp:revision>
  <dcterms:created xsi:type="dcterms:W3CDTF">2017-05-21T14:24:41Z</dcterms:created>
  <dcterms:modified xsi:type="dcterms:W3CDTF">2018-04-05T16:29:01Z</dcterms:modified>
</cp:coreProperties>
</file>