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Set Interface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Set is an interface which extends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Set is </a:t>
            </a:r>
            <a:r>
              <a:rPr lang="en-US" sz="3600" dirty="0" err="1">
                <a:solidFill>
                  <a:schemeClr val="tx1"/>
                </a:solidFill>
              </a:rPr>
              <a:t>is</a:t>
            </a:r>
            <a:r>
              <a:rPr lang="en-US" sz="3600" dirty="0">
                <a:solidFill>
                  <a:schemeClr val="tx1"/>
                </a:solidFill>
              </a:rPr>
              <a:t> an unordered collection of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Set doesn't store the duplicate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HashSet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LinkedSet</a:t>
            </a:r>
            <a:r>
              <a:rPr lang="en-US" sz="3600" dirty="0">
                <a:solidFill>
                  <a:schemeClr val="tx1"/>
                </a:solidFill>
              </a:rPr>
              <a:t> &amp;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class Implements Set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Operations in Set.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2405</TotalTime>
  <Words>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Collection: Set Interface</vt:lpstr>
      <vt:lpstr>Java Collection Framework: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107</cp:revision>
  <dcterms:created xsi:type="dcterms:W3CDTF">2017-05-21T14:24:41Z</dcterms:created>
  <dcterms:modified xsi:type="dcterms:W3CDTF">2018-04-06T14:53:13Z</dcterms:modified>
</cp:coreProperties>
</file>