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Collection: Linked </a:t>
            </a:r>
            <a:r>
              <a:rPr lang="en-US" b="1" u="sng" spc="0" dirty="0" err="1">
                <a:ln/>
              </a:rPr>
              <a:t>HashSet</a:t>
            </a:r>
            <a:endParaRPr lang="en-US" b="1" u="sng" spc="0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Linked </a:t>
            </a:r>
            <a:r>
              <a:rPr lang="en-US" b="1" dirty="0" err="1"/>
              <a:t>HashSet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LinkedHashSet</a:t>
            </a:r>
            <a:r>
              <a:rPr lang="en-US" sz="4000" dirty="0">
                <a:solidFill>
                  <a:schemeClr val="tx1"/>
                </a:solidFill>
              </a:rPr>
              <a:t> is an ordered version of </a:t>
            </a:r>
            <a:r>
              <a:rPr lang="en-US" sz="4000" dirty="0" err="1">
                <a:solidFill>
                  <a:schemeClr val="tx1"/>
                </a:solidFill>
              </a:rPr>
              <a:t>HashSet</a:t>
            </a:r>
            <a:r>
              <a:rPr lang="en-US" sz="4000" dirty="0">
                <a:solidFill>
                  <a:schemeClr val="tx1"/>
                </a:solidFill>
              </a:rPr>
              <a:t> that maintains a doubly-linked List across all elements.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Contains unique elements only like </a:t>
            </a:r>
            <a:r>
              <a:rPr lang="en-US" sz="4000" dirty="0" err="1">
                <a:solidFill>
                  <a:schemeClr val="tx1"/>
                </a:solidFill>
              </a:rPr>
              <a:t>HashSet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Maintains insertion order.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2459</TotalTime>
  <Words>39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Collection: Linked HashSet</vt:lpstr>
      <vt:lpstr>Collection Framework: Linked HashSet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112</cp:revision>
  <dcterms:created xsi:type="dcterms:W3CDTF">2017-05-21T14:24:41Z</dcterms:created>
  <dcterms:modified xsi:type="dcterms:W3CDTF">2018-04-06T15:51:07Z</dcterms:modified>
</cp:coreProperties>
</file>