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80" r:id="rId5"/>
    <p:sldId id="281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4A246A-D277-4D92-87B8-81E61F34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" y="1429624"/>
            <a:ext cx="5111886" cy="2913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Collection: </a:t>
            </a:r>
            <a:r>
              <a:rPr lang="en-US" b="1" u="sng" spc="0" dirty="0" err="1">
                <a:ln/>
              </a:rPr>
              <a:t>TreeSet</a:t>
            </a:r>
            <a:endParaRPr lang="en-US" b="1" u="sng" spc="0" dirty="0">
              <a:ln/>
            </a:endParaRPr>
          </a:p>
        </p:txBody>
      </p:sp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Collection Framework: </a:t>
            </a:r>
            <a:r>
              <a:rPr lang="en-US" b="1" dirty="0" err="1"/>
              <a:t>TreeSet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TreeSet</a:t>
            </a:r>
            <a:r>
              <a:rPr lang="en-US" sz="4000" dirty="0">
                <a:solidFill>
                  <a:schemeClr val="tx1"/>
                </a:solidFill>
              </a:rPr>
              <a:t> implements the sorted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Duplicate and Null Values are not allowed in </a:t>
            </a:r>
            <a:r>
              <a:rPr lang="en-US" sz="4000" dirty="0" err="1">
                <a:solidFill>
                  <a:schemeClr val="tx1"/>
                </a:solidFill>
              </a:rPr>
              <a:t>TreeSet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TreeSet</a:t>
            </a:r>
            <a:r>
              <a:rPr lang="en-US" sz="4000" dirty="0">
                <a:solidFill>
                  <a:schemeClr val="tx1"/>
                </a:solidFill>
              </a:rPr>
              <a:t> does not preserve the insertion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tx1"/>
                </a:solidFill>
              </a:rPr>
              <a:t>TreeSet</a:t>
            </a:r>
            <a:r>
              <a:rPr lang="en-US" sz="4000" dirty="0">
                <a:solidFill>
                  <a:schemeClr val="tx1"/>
                </a:solidFill>
              </a:rPr>
              <a:t> is basically implementation of a self-balancing binary search tree.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Constructors in </a:t>
            </a:r>
            <a:r>
              <a:rPr lang="en-US" b="1" dirty="0" err="1"/>
              <a:t>TreeSet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TreeSet</a:t>
            </a:r>
            <a:r>
              <a:rPr lang="en-US" sz="3600" dirty="0">
                <a:solidFill>
                  <a:srgbClr val="FF0000"/>
                </a:solidFill>
              </a:rPr>
              <a:t> t = new </a:t>
            </a:r>
            <a:r>
              <a:rPr lang="en-US" sz="3600" dirty="0" err="1">
                <a:solidFill>
                  <a:srgbClr val="FF0000"/>
                </a:solidFill>
              </a:rPr>
              <a:t>TreeSet</a:t>
            </a:r>
            <a:r>
              <a:rPr lang="en-US" sz="36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This will create empty </a:t>
            </a:r>
            <a:r>
              <a:rPr lang="en-US" sz="3600" dirty="0" err="1">
                <a:solidFill>
                  <a:schemeClr val="tx1"/>
                </a:solidFill>
              </a:rPr>
              <a:t>TreeSet</a:t>
            </a:r>
            <a:r>
              <a:rPr lang="en-US" sz="3600" dirty="0">
                <a:solidFill>
                  <a:schemeClr val="tx1"/>
                </a:solidFill>
              </a:rPr>
              <a:t> object in which elements will get stored in default natural sorting order.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TreeSet</a:t>
            </a:r>
            <a:r>
              <a:rPr lang="en-US" sz="3600" dirty="0">
                <a:solidFill>
                  <a:srgbClr val="FF0000"/>
                </a:solidFill>
              </a:rPr>
              <a:t> t = new </a:t>
            </a:r>
            <a:r>
              <a:rPr lang="en-US" sz="3600" dirty="0" err="1">
                <a:solidFill>
                  <a:srgbClr val="FF0000"/>
                </a:solidFill>
              </a:rPr>
              <a:t>TreeSet</a:t>
            </a:r>
            <a:r>
              <a:rPr lang="en-US" sz="3600" dirty="0">
                <a:solidFill>
                  <a:srgbClr val="FF0000"/>
                </a:solidFill>
              </a:rPr>
              <a:t>(Collection col);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This constructor is used when we want to convert any Collection object to </a:t>
            </a:r>
            <a:r>
              <a:rPr lang="en-US" sz="3600" dirty="0" err="1">
                <a:solidFill>
                  <a:schemeClr val="tx1"/>
                </a:solidFill>
              </a:rPr>
              <a:t>TreeSet</a:t>
            </a:r>
            <a:r>
              <a:rPr lang="en-US" sz="3600" dirty="0">
                <a:solidFill>
                  <a:schemeClr val="tx1"/>
                </a:solidFill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40705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Methods in : </a:t>
            </a:r>
            <a:r>
              <a:rPr lang="en-US" b="1" dirty="0" err="1"/>
              <a:t>TreeSet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void add(): </a:t>
            </a:r>
            <a:r>
              <a:rPr lang="en-US" sz="3600" dirty="0">
                <a:solidFill>
                  <a:schemeClr val="tx1"/>
                </a:solidFill>
              </a:rPr>
              <a:t>This method will add specified element according to some sorting order in </a:t>
            </a:r>
            <a:r>
              <a:rPr lang="en-US" sz="3600" dirty="0" err="1">
                <a:solidFill>
                  <a:schemeClr val="tx1"/>
                </a:solidFill>
              </a:rPr>
              <a:t>TreeSet</a:t>
            </a:r>
            <a:r>
              <a:rPr lang="en-US" sz="3600" dirty="0">
                <a:solidFill>
                  <a:schemeClr val="tx1"/>
                </a:solidFill>
              </a:rPr>
              <a:t>. Duplicate </a:t>
            </a:r>
            <a:r>
              <a:rPr lang="en-US" sz="3600" dirty="0" err="1">
                <a:solidFill>
                  <a:schemeClr val="tx1"/>
                </a:solidFill>
              </a:rPr>
              <a:t>entires</a:t>
            </a:r>
            <a:r>
              <a:rPr lang="en-US" sz="3600" dirty="0">
                <a:solidFill>
                  <a:schemeClr val="tx1"/>
                </a:solidFill>
              </a:rPr>
              <a:t> will not get added.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boolean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addAll</a:t>
            </a:r>
            <a:r>
              <a:rPr lang="en-US" sz="3600" dirty="0">
                <a:solidFill>
                  <a:srgbClr val="FF0000"/>
                </a:solidFill>
              </a:rPr>
              <a:t>(): </a:t>
            </a:r>
            <a:r>
              <a:rPr lang="en-US" sz="3600" dirty="0">
                <a:solidFill>
                  <a:schemeClr val="tx1"/>
                </a:solidFill>
              </a:rPr>
              <a:t>This method will add all elements of specified Collection to the set.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void clear() : </a:t>
            </a:r>
            <a:r>
              <a:rPr lang="en-US" sz="3600" dirty="0">
                <a:solidFill>
                  <a:schemeClr val="tx1"/>
                </a:solidFill>
              </a:rPr>
              <a:t>This method will remove all the elements.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boolean</a:t>
            </a:r>
            <a:r>
              <a:rPr lang="en-US" sz="3600" dirty="0">
                <a:solidFill>
                  <a:srgbClr val="FF0000"/>
                </a:solidFill>
              </a:rPr>
              <a:t> contains(): </a:t>
            </a:r>
            <a:r>
              <a:rPr lang="en-US" sz="3600" dirty="0">
                <a:solidFill>
                  <a:schemeClr val="tx1"/>
                </a:solidFill>
              </a:rPr>
              <a:t>This method will return true if given element is present in </a:t>
            </a:r>
            <a:r>
              <a:rPr lang="en-US" sz="3600" dirty="0" err="1">
                <a:solidFill>
                  <a:schemeClr val="tx1"/>
                </a:solidFill>
              </a:rPr>
              <a:t>TreeSet</a:t>
            </a:r>
            <a:r>
              <a:rPr lang="en-US" sz="3600" dirty="0">
                <a:solidFill>
                  <a:schemeClr val="tx1"/>
                </a:solidFill>
              </a:rPr>
              <a:t> else it will return false.</a:t>
            </a:r>
          </a:p>
        </p:txBody>
      </p:sp>
    </p:spTree>
    <p:extLst>
      <p:ext uri="{BB962C8B-B14F-4D97-AF65-F5344CB8AC3E}">
        <p14:creationId xmlns:p14="http://schemas.microsoft.com/office/powerpoint/2010/main" val="16849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Methods in : </a:t>
            </a:r>
            <a:r>
              <a:rPr lang="en-US" b="1" dirty="0" err="1"/>
              <a:t>TreeSet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239" y="1845734"/>
            <a:ext cx="10058400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Object first() : </a:t>
            </a:r>
            <a:r>
              <a:rPr lang="en-US" sz="3600" dirty="0">
                <a:solidFill>
                  <a:schemeClr val="tx1"/>
                </a:solidFill>
              </a:rPr>
              <a:t>This method will return first element in </a:t>
            </a:r>
            <a:r>
              <a:rPr lang="en-US" sz="3600" dirty="0" err="1">
                <a:solidFill>
                  <a:schemeClr val="tx1"/>
                </a:solidFill>
              </a:rPr>
              <a:t>TreeSet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Object last(): </a:t>
            </a:r>
            <a:r>
              <a:rPr lang="en-US" sz="3600" dirty="0">
                <a:solidFill>
                  <a:schemeClr val="tx1"/>
                </a:solidFill>
              </a:rPr>
              <a:t>This method will return last element in </a:t>
            </a:r>
            <a:r>
              <a:rPr lang="en-US" sz="3600" dirty="0" err="1">
                <a:solidFill>
                  <a:schemeClr val="tx1"/>
                </a:solidFill>
              </a:rPr>
              <a:t>TreeSet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SortedSet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headSet</a:t>
            </a:r>
            <a:r>
              <a:rPr lang="en-US" sz="3600" dirty="0">
                <a:solidFill>
                  <a:srgbClr val="FF0000"/>
                </a:solidFill>
              </a:rPr>
              <a:t>(): </a:t>
            </a:r>
            <a:r>
              <a:rPr lang="en-US" sz="3600" dirty="0">
                <a:solidFill>
                  <a:schemeClr val="tx1"/>
                </a:solidFill>
              </a:rPr>
              <a:t>This method will return elements of </a:t>
            </a:r>
            <a:r>
              <a:rPr lang="en-US" sz="3600" dirty="0" err="1">
                <a:solidFill>
                  <a:schemeClr val="tx1"/>
                </a:solidFill>
              </a:rPr>
              <a:t>TreeSet</a:t>
            </a:r>
            <a:r>
              <a:rPr lang="en-US" sz="3600" dirty="0">
                <a:solidFill>
                  <a:schemeClr val="tx1"/>
                </a:solidFill>
              </a:rPr>
              <a:t> which are less than the specified element.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SortedSet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tailSet</a:t>
            </a:r>
            <a:r>
              <a:rPr lang="en-US" sz="3600" dirty="0">
                <a:solidFill>
                  <a:srgbClr val="FF0000"/>
                </a:solidFill>
              </a:rPr>
              <a:t>(): </a:t>
            </a:r>
            <a:r>
              <a:rPr lang="en-US" sz="3600" dirty="0">
                <a:solidFill>
                  <a:schemeClr val="tx1"/>
                </a:solidFill>
              </a:rPr>
              <a:t>This method will return elements of </a:t>
            </a:r>
            <a:r>
              <a:rPr lang="en-US" sz="3600" dirty="0" err="1">
                <a:solidFill>
                  <a:schemeClr val="tx1"/>
                </a:solidFill>
              </a:rPr>
              <a:t>TreeSet</a:t>
            </a:r>
            <a:r>
              <a:rPr lang="en-US" sz="3600" dirty="0">
                <a:solidFill>
                  <a:schemeClr val="tx1"/>
                </a:solidFill>
              </a:rPr>
              <a:t> which are greater than or equal to the specified element.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SortedSet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subSet</a:t>
            </a:r>
            <a:r>
              <a:rPr lang="en-US" sz="3600" dirty="0">
                <a:solidFill>
                  <a:srgbClr val="FF0000"/>
                </a:solidFill>
              </a:rPr>
              <a:t>(Object </a:t>
            </a:r>
            <a:r>
              <a:rPr lang="en-US" sz="3600" dirty="0" err="1">
                <a:solidFill>
                  <a:srgbClr val="FF0000"/>
                </a:solidFill>
              </a:rPr>
              <a:t>fromElement</a:t>
            </a:r>
            <a:r>
              <a:rPr lang="en-US" sz="3600" dirty="0">
                <a:solidFill>
                  <a:srgbClr val="FF0000"/>
                </a:solidFill>
              </a:rPr>
              <a:t>, Object </a:t>
            </a:r>
            <a:r>
              <a:rPr lang="en-US" sz="3600" dirty="0" err="1">
                <a:solidFill>
                  <a:srgbClr val="FF0000"/>
                </a:solidFill>
              </a:rPr>
              <a:t>toElement</a:t>
            </a:r>
            <a:r>
              <a:rPr lang="en-US" sz="3600" dirty="0">
                <a:solidFill>
                  <a:srgbClr val="FF0000"/>
                </a:solidFill>
              </a:rPr>
              <a:t>): </a:t>
            </a:r>
            <a:r>
              <a:rPr lang="en-US" sz="3600" dirty="0">
                <a:solidFill>
                  <a:schemeClr val="tx1"/>
                </a:solidFill>
              </a:rPr>
              <a:t>This method will return elements ranging from </a:t>
            </a:r>
            <a:r>
              <a:rPr lang="en-US" sz="3600" dirty="0" err="1">
                <a:solidFill>
                  <a:schemeClr val="tx1"/>
                </a:solidFill>
              </a:rPr>
              <a:t>fromElement</a:t>
            </a:r>
            <a:r>
              <a:rPr lang="en-US" sz="3600" dirty="0">
                <a:solidFill>
                  <a:schemeClr val="tx1"/>
                </a:solidFill>
              </a:rPr>
              <a:t> to </a:t>
            </a:r>
            <a:r>
              <a:rPr lang="en-US" sz="3600" dirty="0" err="1">
                <a:solidFill>
                  <a:schemeClr val="tx1"/>
                </a:solidFill>
              </a:rPr>
              <a:t>toElement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48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2486</TotalTime>
  <Words>262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Collection: TreeSet</vt:lpstr>
      <vt:lpstr>Collection Framework: TreeSet</vt:lpstr>
      <vt:lpstr>Constructors in TreeSet</vt:lpstr>
      <vt:lpstr>Methods in : TreeSet</vt:lpstr>
      <vt:lpstr>Methods in : TreeSet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114</cp:revision>
  <dcterms:created xsi:type="dcterms:W3CDTF">2017-05-21T14:24:41Z</dcterms:created>
  <dcterms:modified xsi:type="dcterms:W3CDTF">2018-04-06T16:20:55Z</dcterms:modified>
</cp:coreProperties>
</file>