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2" r:id="rId4"/>
    <p:sldId id="283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Map Interface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Map interface is not a subtype of the Collection interface. Therefore it behaves a bit different from the rest of the collection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Map store the data in Key-value pair.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Map doesn’t store the duplicate key but value would be.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HashMap, </a:t>
            </a:r>
            <a:r>
              <a:rPr lang="en-US" sz="4000" dirty="0" err="1">
                <a:solidFill>
                  <a:schemeClr val="tx1"/>
                </a:solidFill>
              </a:rPr>
              <a:t>LinkedHashMap</a:t>
            </a:r>
            <a:r>
              <a:rPr lang="en-US" sz="4000" dirty="0">
                <a:solidFill>
                  <a:schemeClr val="tx1"/>
                </a:solidFill>
              </a:rPr>
              <a:t> &amp; </a:t>
            </a:r>
            <a:r>
              <a:rPr lang="en-US" sz="4000" dirty="0" err="1">
                <a:solidFill>
                  <a:schemeClr val="tx1"/>
                </a:solidFill>
              </a:rPr>
              <a:t>TreeMap</a:t>
            </a:r>
            <a:r>
              <a:rPr lang="en-US" sz="4000" dirty="0">
                <a:solidFill>
                  <a:schemeClr val="tx1"/>
                </a:solidFill>
              </a:rPr>
              <a:t> are the classes which implement Map Interface.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When use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Maps are perfectly for key-value association mapping: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Error codes and their descriptions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Zip codes and cities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Classes and students ...</a:t>
            </a:r>
            <a:r>
              <a:rPr lang="en-US" sz="3600" dirty="0" err="1">
                <a:solidFill>
                  <a:schemeClr val="tx1"/>
                </a:solidFill>
              </a:rPr>
              <a:t>etc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1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2531</TotalTime>
  <Words>99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Collection: Map Interface</vt:lpstr>
      <vt:lpstr>Collection Framework: Map</vt:lpstr>
      <vt:lpstr>Collection Framework: Map</vt:lpstr>
      <vt:lpstr>When use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118</cp:revision>
  <dcterms:created xsi:type="dcterms:W3CDTF">2017-05-21T14:24:41Z</dcterms:created>
  <dcterms:modified xsi:type="dcterms:W3CDTF">2018-04-07T05:04:13Z</dcterms:modified>
</cp:coreProperties>
</file>