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82" r:id="rId4"/>
    <p:sldId id="283" r:id="rId5"/>
    <p:sldId id="27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54A246A-D277-4D92-87B8-81E61F34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5" y="1429624"/>
            <a:ext cx="5111886" cy="2913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Collection: HashMap</a:t>
            </a:r>
          </a:p>
        </p:txBody>
      </p:sp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Collection Framework: HashMap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HashMap implements the Map Interface in Java.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HashMap allows null key also but only once and multiple null values.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HashMap doesn't maintain the insertion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HashMap is known as HashMap because it uses a technique Hashing.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Hashing is a technique of converting a large String to small String that represents same String.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Collection Framework: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Internal Structure of HashMap:</a:t>
            </a:r>
          </a:p>
          <a:p>
            <a:pPr marL="0" indent="0">
              <a:buNone/>
            </a:pPr>
            <a:r>
              <a:rPr lang="en-US" dirty="0"/>
              <a:t>Internally HashMap contains an array of Node and a Node can contains 4 fields.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hash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Key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Value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Node Next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Collection Framework: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Operations on HashMap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Put() – To Add Value.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Get() – To get Value on basis of Key.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Remove()- to Remove Value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Size() – To find the size</a:t>
            </a:r>
          </a:p>
          <a:p>
            <a:pPr marL="0" indent="0">
              <a:buNone/>
            </a:pPr>
            <a:r>
              <a:rPr lang="en-US" sz="4000" dirty="0" err="1">
                <a:solidFill>
                  <a:schemeClr val="tx1"/>
                </a:solidFill>
              </a:rPr>
              <a:t>isEmpty</a:t>
            </a:r>
            <a:r>
              <a:rPr lang="en-US" sz="4000" dirty="0">
                <a:solidFill>
                  <a:schemeClr val="tx1"/>
                </a:solidFill>
              </a:rPr>
              <a:t>() – to Verify is </a:t>
            </a:r>
            <a:r>
              <a:rPr lang="en-US" sz="4000" dirty="0" err="1">
                <a:solidFill>
                  <a:schemeClr val="tx1"/>
                </a:solidFill>
              </a:rPr>
              <a:t>HashSet</a:t>
            </a:r>
            <a:r>
              <a:rPr lang="en-US" sz="4000" dirty="0">
                <a:solidFill>
                  <a:schemeClr val="tx1"/>
                </a:solidFill>
              </a:rPr>
              <a:t> is Blank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Clear() – To Flush key-values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2567</TotalTime>
  <Words>150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Collection: HashMap</vt:lpstr>
      <vt:lpstr>Collection Framework: HashMap</vt:lpstr>
      <vt:lpstr>Collection Framework: Map</vt:lpstr>
      <vt:lpstr>Collection Framework: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Chauhan, Anshul</cp:lastModifiedBy>
  <cp:revision>121</cp:revision>
  <dcterms:created xsi:type="dcterms:W3CDTF">2017-05-21T14:24:41Z</dcterms:created>
  <dcterms:modified xsi:type="dcterms:W3CDTF">2018-04-07T05:40:43Z</dcterms:modified>
</cp:coreProperties>
</file>